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41" r:id="rId6"/>
    <p:sldId id="344" r:id="rId7"/>
    <p:sldId id="319" r:id="rId8"/>
    <p:sldId id="320" r:id="rId9"/>
    <p:sldId id="296" r:id="rId10"/>
    <p:sldId id="302" r:id="rId11"/>
    <p:sldId id="303" r:id="rId12"/>
    <p:sldId id="304" r:id="rId13"/>
    <p:sldId id="298" r:id="rId14"/>
    <p:sldId id="308" r:id="rId15"/>
    <p:sldId id="314" r:id="rId16"/>
    <p:sldId id="311" r:id="rId17"/>
    <p:sldId id="345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90E3E-E353-4CB4-B194-231403E08894}" v="3" dt="2024-07-24T12:08:36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83" d="100"/>
          <a:sy n="83" d="100"/>
        </p:scale>
        <p:origin x="1618" y="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Meteliuk" userId="faeee1de-97a6-460f-8fd7-dae9c3ea15fe" providerId="ADAL" clId="{4439930D-0250-4224-8633-F3F28C809F25}"/>
    <pc:docChg chg="undo custSel addSld delSld modSld sldOrd">
      <pc:chgData name="Dmytro Meteliuk" userId="faeee1de-97a6-460f-8fd7-dae9c3ea15fe" providerId="ADAL" clId="{4439930D-0250-4224-8633-F3F28C809F25}" dt="2021-02-05T12:38:57.304" v="2088" actId="1076"/>
      <pc:docMkLst>
        <pc:docMk/>
      </pc:docMkLst>
      <pc:sldChg chg="addSp delSp modSp mod">
        <pc:chgData name="Dmytro Meteliuk" userId="faeee1de-97a6-460f-8fd7-dae9c3ea15fe" providerId="ADAL" clId="{4439930D-0250-4224-8633-F3F28C809F25}" dt="2021-02-03T08:27:54.101" v="186" actId="14100"/>
        <pc:sldMkLst>
          <pc:docMk/>
          <pc:sldMk cId="0" sldId="256"/>
        </pc:sldMkLst>
        <pc:spChg chg="del">
          <ac:chgData name="Dmytro Meteliuk" userId="faeee1de-97a6-460f-8fd7-dae9c3ea15fe" providerId="ADAL" clId="{4439930D-0250-4224-8633-F3F28C809F25}" dt="2021-02-03T08:27:48.372" v="185" actId="478"/>
          <ac:spMkLst>
            <pc:docMk/>
            <pc:sldMk cId="0" sldId="256"/>
            <ac:spMk id="6" creationId="{00000000-0000-0000-0000-000000000000}"/>
          </ac:spMkLst>
        </pc:spChg>
        <pc:picChg chg="add del mod">
          <ac:chgData name="Dmytro Meteliuk" userId="faeee1de-97a6-460f-8fd7-dae9c3ea15fe" providerId="ADAL" clId="{4439930D-0250-4224-8633-F3F28C809F25}" dt="2021-02-03T08:17:50.448" v="88"/>
          <ac:picMkLst>
            <pc:docMk/>
            <pc:sldMk cId="0" sldId="256"/>
            <ac:picMk id="7" creationId="{4329C674-30CE-4D78-9A52-101C5410EF92}"/>
          </ac:picMkLst>
        </pc:picChg>
        <pc:picChg chg="add del mod">
          <ac:chgData name="Dmytro Meteliuk" userId="faeee1de-97a6-460f-8fd7-dae9c3ea15fe" providerId="ADAL" clId="{4439930D-0250-4224-8633-F3F28C809F25}" dt="2021-02-03T08:17:50.448" v="88"/>
          <ac:picMkLst>
            <pc:docMk/>
            <pc:sldMk cId="0" sldId="256"/>
            <ac:picMk id="8" creationId="{F2853CC5-57E9-420B-A7DD-6BEEF77EDD36}"/>
          </ac:picMkLst>
        </pc:picChg>
        <pc:picChg chg="add del mod">
          <ac:chgData name="Dmytro Meteliuk" userId="faeee1de-97a6-460f-8fd7-dae9c3ea15fe" providerId="ADAL" clId="{4439930D-0250-4224-8633-F3F28C809F25}" dt="2021-02-03T08:17:50.448" v="88"/>
          <ac:picMkLst>
            <pc:docMk/>
            <pc:sldMk cId="0" sldId="256"/>
            <ac:picMk id="9" creationId="{A0F21945-97A0-43A2-8F44-5EBB6C0471B3}"/>
          </ac:picMkLst>
        </pc:picChg>
        <pc:picChg chg="mod">
          <ac:chgData name="Dmytro Meteliuk" userId="faeee1de-97a6-460f-8fd7-dae9c3ea15fe" providerId="ADAL" clId="{4439930D-0250-4224-8633-F3F28C809F25}" dt="2021-02-03T08:27:54.101" v="186" actId="14100"/>
          <ac:picMkLst>
            <pc:docMk/>
            <pc:sldMk cId="0" sldId="256"/>
            <ac:picMk id="14342" creationId="{00000000-0000-0000-0000-000000000000}"/>
          </ac:picMkLst>
        </pc:picChg>
      </pc:sldChg>
      <pc:sldChg chg="addSp delSp modSp mod">
        <pc:chgData name="Dmytro Meteliuk" userId="faeee1de-97a6-460f-8fd7-dae9c3ea15fe" providerId="ADAL" clId="{4439930D-0250-4224-8633-F3F28C809F25}" dt="2021-02-03T09:40:09.742" v="227" actId="14100"/>
        <pc:sldMkLst>
          <pc:docMk/>
          <pc:sldMk cId="0" sldId="296"/>
        </pc:sldMkLst>
        <pc:spChg chg="mod">
          <ac:chgData name="Dmytro Meteliuk" userId="faeee1de-97a6-460f-8fd7-dae9c3ea15fe" providerId="ADAL" clId="{4439930D-0250-4224-8633-F3F28C809F25}" dt="2021-02-03T09:39:29.301" v="214" actId="1076"/>
          <ac:spMkLst>
            <pc:docMk/>
            <pc:sldMk cId="0" sldId="296"/>
            <ac:spMk id="3" creationId="{00000000-0000-0000-0000-000000000000}"/>
          </ac:spMkLst>
        </pc:spChg>
        <pc:picChg chg="add mod ord modCrop">
          <ac:chgData name="Dmytro Meteliuk" userId="faeee1de-97a6-460f-8fd7-dae9c3ea15fe" providerId="ADAL" clId="{4439930D-0250-4224-8633-F3F28C809F25}" dt="2021-02-03T09:39:50.414" v="222" actId="1076"/>
          <ac:picMkLst>
            <pc:docMk/>
            <pc:sldMk cId="0" sldId="296"/>
            <ac:picMk id="5" creationId="{39E5D627-36AD-4CE0-80BD-10AC6125E61E}"/>
          </ac:picMkLst>
        </pc:picChg>
        <pc:picChg chg="add del mod">
          <ac:chgData name="Dmytro Meteliuk" userId="faeee1de-97a6-460f-8fd7-dae9c3ea15fe" providerId="ADAL" clId="{4439930D-0250-4224-8633-F3F28C809F25}" dt="2021-02-03T08:26:30.943" v="161"/>
          <ac:picMkLst>
            <pc:docMk/>
            <pc:sldMk cId="0" sldId="296"/>
            <ac:picMk id="13" creationId="{E191BE1E-DEB9-4DE7-BAF6-E097D631ABAF}"/>
          </ac:picMkLst>
        </pc:picChg>
        <pc:picChg chg="mod">
          <ac:chgData name="Dmytro Meteliuk" userId="faeee1de-97a6-460f-8fd7-dae9c3ea15fe" providerId="ADAL" clId="{4439930D-0250-4224-8633-F3F28C809F25}" dt="2021-02-03T09:40:05.053" v="226" actId="14100"/>
          <ac:picMkLst>
            <pc:docMk/>
            <pc:sldMk cId="0" sldId="296"/>
            <ac:picMk id="9225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3T09:40:00.677" v="225" actId="1076"/>
          <ac:picMkLst>
            <pc:docMk/>
            <pc:sldMk cId="0" sldId="296"/>
            <ac:picMk id="9226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3T09:40:09.742" v="227" actId="14100"/>
          <ac:picMkLst>
            <pc:docMk/>
            <pc:sldMk cId="0" sldId="296"/>
            <ac:picMk id="9227" creationId="{00000000-0000-0000-0000-000000000000}"/>
          </ac:picMkLst>
        </pc:picChg>
        <pc:picChg chg="add del">
          <ac:chgData name="Dmytro Meteliuk" userId="faeee1de-97a6-460f-8fd7-dae9c3ea15fe" providerId="ADAL" clId="{4439930D-0250-4224-8633-F3F28C809F25}" dt="2021-02-03T09:38:12.129" v="196" actId="478"/>
          <ac:picMkLst>
            <pc:docMk/>
            <pc:sldMk cId="0" sldId="296"/>
            <ac:picMk id="9228" creationId="{00000000-0000-0000-0000-000000000000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43:51.628" v="1738" actId="14100"/>
        <pc:sldMkLst>
          <pc:docMk/>
          <pc:sldMk cId="0" sldId="297"/>
        </pc:sldMkLst>
        <pc:spChg chg="mod">
          <ac:chgData name="Dmytro Meteliuk" userId="faeee1de-97a6-460f-8fd7-dae9c3ea15fe" providerId="ADAL" clId="{4439930D-0250-4224-8633-F3F28C809F25}" dt="2021-02-04T14:43:20.813" v="1727" actId="1076"/>
          <ac:spMkLst>
            <pc:docMk/>
            <pc:sldMk cId="0" sldId="297"/>
            <ac:spMk id="12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4T14:29:45.227" v="1679" actId="478"/>
          <ac:picMkLst>
            <pc:docMk/>
            <pc:sldMk cId="0" sldId="297"/>
            <ac:picMk id="7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4T14:43:39.588" v="1732" actId="1076"/>
          <ac:picMkLst>
            <pc:docMk/>
            <pc:sldMk cId="0" sldId="297"/>
            <ac:picMk id="11" creationId="{D36ABB5A-494B-476F-9A70-77F25CA2BCB5}"/>
          </ac:picMkLst>
        </pc:picChg>
        <pc:picChg chg="mod">
          <ac:chgData name="Dmytro Meteliuk" userId="faeee1de-97a6-460f-8fd7-dae9c3ea15fe" providerId="ADAL" clId="{4439930D-0250-4224-8633-F3F28C809F25}" dt="2021-02-04T14:43:51.628" v="1738" actId="14100"/>
          <ac:picMkLst>
            <pc:docMk/>
            <pc:sldMk cId="0" sldId="297"/>
            <ac:picMk id="8193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43:42.750" v="1734" actId="14100"/>
          <ac:picMkLst>
            <pc:docMk/>
            <pc:sldMk cId="0" sldId="297"/>
            <ac:picMk id="8194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43:49.371" v="1737" actId="1076"/>
          <ac:picMkLst>
            <pc:docMk/>
            <pc:sldMk cId="0" sldId="297"/>
            <ac:picMk id="8195" creationId="{00000000-0000-0000-0000-000000000000}"/>
          </ac:picMkLst>
        </pc:picChg>
      </pc:sldChg>
      <pc:sldChg chg="addSp delSp modSp mod ord">
        <pc:chgData name="Dmytro Meteliuk" userId="faeee1de-97a6-460f-8fd7-dae9c3ea15fe" providerId="ADAL" clId="{4439930D-0250-4224-8633-F3F28C809F25}" dt="2021-02-03T09:41:57.319" v="238" actId="167"/>
        <pc:sldMkLst>
          <pc:docMk/>
          <pc:sldMk cId="0" sldId="298"/>
        </pc:sldMkLst>
        <pc:spChg chg="mod">
          <ac:chgData name="Dmytro Meteliuk" userId="faeee1de-97a6-460f-8fd7-dae9c3ea15fe" providerId="ADAL" clId="{4439930D-0250-4224-8633-F3F28C809F25}" dt="2021-02-03T09:41:36.326" v="234" actId="14100"/>
          <ac:spMkLst>
            <pc:docMk/>
            <pc:sldMk cId="0" sldId="298"/>
            <ac:spMk id="12" creationId="{00000000-0000-0000-0000-000000000000}"/>
          </ac:spMkLst>
        </pc:spChg>
        <pc:picChg chg="add del">
          <ac:chgData name="Dmytro Meteliuk" userId="faeee1de-97a6-460f-8fd7-dae9c3ea15fe" providerId="ADAL" clId="{4439930D-0250-4224-8633-F3F28C809F25}" dt="2021-02-03T09:41:30.696" v="232" actId="478"/>
          <ac:picMkLst>
            <pc:docMk/>
            <pc:sldMk cId="0" sldId="298"/>
            <ac:picMk id="7" creationId="{00000000-0000-0000-0000-000000000000}"/>
          </ac:picMkLst>
        </pc:picChg>
        <pc:picChg chg="add del mod">
          <ac:chgData name="Dmytro Meteliuk" userId="faeee1de-97a6-460f-8fd7-dae9c3ea15fe" providerId="ADAL" clId="{4439930D-0250-4224-8633-F3F28C809F25}" dt="2021-02-03T08:26:33.885" v="165"/>
          <ac:picMkLst>
            <pc:docMk/>
            <pc:sldMk cId="0" sldId="298"/>
            <ac:picMk id="11" creationId="{128EA114-2381-47D3-8327-7D6584995519}"/>
          </ac:picMkLst>
        </pc:picChg>
        <pc:picChg chg="add mod ord">
          <ac:chgData name="Dmytro Meteliuk" userId="faeee1de-97a6-460f-8fd7-dae9c3ea15fe" providerId="ADAL" clId="{4439930D-0250-4224-8633-F3F28C809F25}" dt="2021-02-03T09:41:57.319" v="238" actId="167"/>
          <ac:picMkLst>
            <pc:docMk/>
            <pc:sldMk cId="0" sldId="298"/>
            <ac:picMk id="13" creationId="{20A8C75D-E2B1-4463-BB0D-8688F7692CA4}"/>
          </ac:picMkLst>
        </pc:picChg>
        <pc:picChg chg="mod">
          <ac:chgData name="Dmytro Meteliuk" userId="faeee1de-97a6-460f-8fd7-dae9c3ea15fe" providerId="ADAL" clId="{4439930D-0250-4224-8633-F3F28C809F25}" dt="2021-02-03T09:41:21.863" v="228" actId="14100"/>
          <ac:picMkLst>
            <pc:docMk/>
            <pc:sldMk cId="0" sldId="298"/>
            <ac:picMk id="7169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3T09:41:53.125" v="237" actId="14100"/>
          <ac:picMkLst>
            <pc:docMk/>
            <pc:sldMk cId="0" sldId="298"/>
            <ac:picMk id="7170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3T09:41:27.246" v="231" actId="14100"/>
          <ac:picMkLst>
            <pc:docMk/>
            <pc:sldMk cId="0" sldId="298"/>
            <ac:picMk id="7171" creationId="{00000000-0000-0000-0000-000000000000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29:58.735" v="1683"/>
        <pc:sldMkLst>
          <pc:docMk/>
          <pc:sldMk cId="0" sldId="299"/>
        </pc:sldMkLst>
        <pc:picChg chg="del">
          <ac:chgData name="Dmytro Meteliuk" userId="faeee1de-97a6-460f-8fd7-dae9c3ea15fe" providerId="ADAL" clId="{4439930D-0250-4224-8633-F3F28C809F25}" dt="2021-02-04T14:29:56.360" v="1680" actId="478"/>
          <ac:picMkLst>
            <pc:docMk/>
            <pc:sldMk cId="0" sldId="299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29:57.940" v="1682" actId="478"/>
          <ac:picMkLst>
            <pc:docMk/>
            <pc:sldMk cId="0" sldId="299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29:57.469" v="1681" actId="478"/>
          <ac:picMkLst>
            <pc:docMk/>
            <pc:sldMk cId="0" sldId="299"/>
            <ac:picMk id="8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3T08:17:17.220" v="77" actId="1076"/>
          <ac:picMkLst>
            <pc:docMk/>
            <pc:sldMk cId="0" sldId="299"/>
            <ac:picMk id="9" creationId="{3954DEEF-CA3C-4678-8744-98DCB6E2068F}"/>
          </ac:picMkLst>
        </pc:picChg>
        <pc:picChg chg="add mod">
          <ac:chgData name="Dmytro Meteliuk" userId="faeee1de-97a6-460f-8fd7-dae9c3ea15fe" providerId="ADAL" clId="{4439930D-0250-4224-8633-F3F28C809F25}" dt="2021-02-04T14:29:58.735" v="1683"/>
          <ac:picMkLst>
            <pc:docMk/>
            <pc:sldMk cId="0" sldId="299"/>
            <ac:picMk id="9" creationId="{483E5776-C948-43CA-BBBA-E3DE5A61CF70}"/>
          </ac:picMkLst>
        </pc:picChg>
        <pc:picChg chg="add mod">
          <ac:chgData name="Dmytro Meteliuk" userId="faeee1de-97a6-460f-8fd7-dae9c3ea15fe" providerId="ADAL" clId="{4439930D-0250-4224-8633-F3F28C809F25}" dt="2021-02-03T08:17:18.757" v="78" actId="1076"/>
          <ac:picMkLst>
            <pc:docMk/>
            <pc:sldMk cId="0" sldId="299"/>
            <ac:picMk id="10" creationId="{8117BE28-B256-4A90-99CA-96ED9FCE465E}"/>
          </ac:picMkLst>
        </pc:picChg>
        <pc:picChg chg="add mod">
          <ac:chgData name="Dmytro Meteliuk" userId="faeee1de-97a6-460f-8fd7-dae9c3ea15fe" providerId="ADAL" clId="{4439930D-0250-4224-8633-F3F28C809F25}" dt="2021-02-04T14:29:58.735" v="1683"/>
          <ac:picMkLst>
            <pc:docMk/>
            <pc:sldMk cId="0" sldId="299"/>
            <ac:picMk id="10" creationId="{E7E5A89A-8F98-4336-8BB0-CA188D126879}"/>
          </ac:picMkLst>
        </pc:picChg>
        <pc:picChg chg="add mod">
          <ac:chgData name="Dmytro Meteliuk" userId="faeee1de-97a6-460f-8fd7-dae9c3ea15fe" providerId="ADAL" clId="{4439930D-0250-4224-8633-F3F28C809F25}" dt="2021-02-03T08:17:06.716" v="75" actId="14100"/>
          <ac:picMkLst>
            <pc:docMk/>
            <pc:sldMk cId="0" sldId="299"/>
            <ac:picMk id="11" creationId="{14B43C10-C675-4867-8C6C-E2577594992D}"/>
          </ac:picMkLst>
        </pc:picChg>
        <pc:picChg chg="add mod">
          <ac:chgData name="Dmytro Meteliuk" userId="faeee1de-97a6-460f-8fd7-dae9c3ea15fe" providerId="ADAL" clId="{4439930D-0250-4224-8633-F3F28C809F25}" dt="2021-02-04T14:29:58.735" v="1683"/>
          <ac:picMkLst>
            <pc:docMk/>
            <pc:sldMk cId="0" sldId="299"/>
            <ac:picMk id="11" creationId="{76DBF285-0B7F-4ACA-A4F6-4D4454CCE123}"/>
          </ac:picMkLst>
        </pc:picChg>
      </pc:sldChg>
      <pc:sldChg chg="del">
        <pc:chgData name="Dmytro Meteliuk" userId="faeee1de-97a6-460f-8fd7-dae9c3ea15fe" providerId="ADAL" clId="{4439930D-0250-4224-8633-F3F28C809F25}" dt="2021-02-03T08:26:52.670" v="177" actId="47"/>
        <pc:sldMkLst>
          <pc:docMk/>
          <pc:sldMk cId="0" sldId="300"/>
        </pc:sldMkLst>
      </pc:sldChg>
      <pc:sldChg chg="del">
        <pc:chgData name="Dmytro Meteliuk" userId="faeee1de-97a6-460f-8fd7-dae9c3ea15fe" providerId="ADAL" clId="{4439930D-0250-4224-8633-F3F28C809F25}" dt="2021-02-03T08:26:51.947" v="176" actId="47"/>
        <pc:sldMkLst>
          <pc:docMk/>
          <pc:sldMk cId="0" sldId="301"/>
        </pc:sldMkLst>
      </pc:sldChg>
      <pc:sldChg chg="addSp delSp modSp mod">
        <pc:chgData name="Dmytro Meteliuk" userId="faeee1de-97a6-460f-8fd7-dae9c3ea15fe" providerId="ADAL" clId="{4439930D-0250-4224-8633-F3F28C809F25}" dt="2021-02-03T10:00:41.299" v="304" actId="5793"/>
        <pc:sldMkLst>
          <pc:docMk/>
          <pc:sldMk cId="0" sldId="302"/>
        </pc:sldMkLst>
        <pc:spChg chg="mod">
          <ac:chgData name="Dmytro Meteliuk" userId="faeee1de-97a6-460f-8fd7-dae9c3ea15fe" providerId="ADAL" clId="{4439930D-0250-4224-8633-F3F28C809F25}" dt="2021-02-03T10:00:41.299" v="304" actId="5793"/>
          <ac:spMkLst>
            <pc:docMk/>
            <pc:sldMk cId="0" sldId="302"/>
            <ac:spMk id="3" creationId="{00000000-0000-0000-0000-000000000000}"/>
          </ac:spMkLst>
        </pc:spChg>
        <pc:picChg chg="add del mod">
          <ac:chgData name="Dmytro Meteliuk" userId="faeee1de-97a6-460f-8fd7-dae9c3ea15fe" providerId="ADAL" clId="{4439930D-0250-4224-8633-F3F28C809F25}" dt="2021-02-03T09:38:24.268" v="200" actId="478"/>
          <ac:picMkLst>
            <pc:docMk/>
            <pc:sldMk cId="0" sldId="302"/>
            <ac:picMk id="4" creationId="{22F06474-677E-4682-8CAE-A1B803E5DFDC}"/>
          </ac:picMkLst>
        </pc:picChg>
        <pc:picChg chg="del">
          <ac:chgData name="Dmytro Meteliuk" userId="faeee1de-97a6-460f-8fd7-dae9c3ea15fe" providerId="ADAL" clId="{4439930D-0250-4224-8633-F3F28C809F25}" dt="2021-02-03T08:16:45.885" v="67" actId="478"/>
          <ac:picMkLst>
            <pc:docMk/>
            <pc:sldMk cId="0" sldId="302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16:46.963" v="69" actId="478"/>
          <ac:picMkLst>
            <pc:docMk/>
            <pc:sldMk cId="0" sldId="302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16:46.479" v="68" actId="478"/>
          <ac:picMkLst>
            <pc:docMk/>
            <pc:sldMk cId="0" sldId="302"/>
            <ac:picMk id="8" creationId="{00000000-0000-0000-0000-000000000000}"/>
          </ac:picMkLst>
        </pc:picChg>
        <pc:picChg chg="add del mod">
          <ac:chgData name="Dmytro Meteliuk" userId="faeee1de-97a6-460f-8fd7-dae9c3ea15fe" providerId="ADAL" clId="{4439930D-0250-4224-8633-F3F28C809F25}" dt="2021-02-03T08:17:24.874" v="80" actId="478"/>
          <ac:picMkLst>
            <pc:docMk/>
            <pc:sldMk cId="0" sldId="302"/>
            <ac:picMk id="9" creationId="{9B550980-E3C4-46F1-A035-541767ADBE81}"/>
          </ac:picMkLst>
        </pc:picChg>
        <pc:picChg chg="add del mod">
          <ac:chgData name="Dmytro Meteliuk" userId="faeee1de-97a6-460f-8fd7-dae9c3ea15fe" providerId="ADAL" clId="{4439930D-0250-4224-8633-F3F28C809F25}" dt="2021-02-03T08:17:25.368" v="81" actId="478"/>
          <ac:picMkLst>
            <pc:docMk/>
            <pc:sldMk cId="0" sldId="302"/>
            <ac:picMk id="10" creationId="{C30BCDEE-5DCB-4FED-B6A8-6D759B981EFF}"/>
          </ac:picMkLst>
        </pc:picChg>
        <pc:picChg chg="add del mod">
          <ac:chgData name="Dmytro Meteliuk" userId="faeee1de-97a6-460f-8fd7-dae9c3ea15fe" providerId="ADAL" clId="{4439930D-0250-4224-8633-F3F28C809F25}" dt="2021-02-03T08:17:24.392" v="79" actId="478"/>
          <ac:picMkLst>
            <pc:docMk/>
            <pc:sldMk cId="0" sldId="302"/>
            <ac:picMk id="11" creationId="{3B5A7B78-BC29-4121-A9DB-E68A76250733}"/>
          </ac:picMkLst>
        </pc:picChg>
        <pc:picChg chg="add mod">
          <ac:chgData name="Dmytro Meteliuk" userId="faeee1de-97a6-460f-8fd7-dae9c3ea15fe" providerId="ADAL" clId="{4439930D-0250-4224-8633-F3F28C809F25}" dt="2021-02-03T08:17:26.345" v="82"/>
          <ac:picMkLst>
            <pc:docMk/>
            <pc:sldMk cId="0" sldId="302"/>
            <ac:picMk id="12" creationId="{7961A94E-6181-43F6-B163-2A396F449B43}"/>
          </ac:picMkLst>
        </pc:picChg>
        <pc:picChg chg="add mod">
          <ac:chgData name="Dmytro Meteliuk" userId="faeee1de-97a6-460f-8fd7-dae9c3ea15fe" providerId="ADAL" clId="{4439930D-0250-4224-8633-F3F28C809F25}" dt="2021-02-03T08:17:26.345" v="82"/>
          <ac:picMkLst>
            <pc:docMk/>
            <pc:sldMk cId="0" sldId="302"/>
            <ac:picMk id="13" creationId="{18473E2D-2236-4156-9D34-F25741872203}"/>
          </ac:picMkLst>
        </pc:picChg>
        <pc:picChg chg="add mod">
          <ac:chgData name="Dmytro Meteliuk" userId="faeee1de-97a6-460f-8fd7-dae9c3ea15fe" providerId="ADAL" clId="{4439930D-0250-4224-8633-F3F28C809F25}" dt="2021-02-03T08:17:26.345" v="82"/>
          <ac:picMkLst>
            <pc:docMk/>
            <pc:sldMk cId="0" sldId="302"/>
            <ac:picMk id="14" creationId="{B732EA78-1ED2-4A0C-AE86-C479C4A95FF4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44:25.619" v="1749" actId="14100"/>
        <pc:sldMkLst>
          <pc:docMk/>
          <pc:sldMk cId="0" sldId="303"/>
        </pc:sldMkLst>
        <pc:spChg chg="mod">
          <ac:chgData name="Dmytro Meteliuk" userId="faeee1de-97a6-460f-8fd7-dae9c3ea15fe" providerId="ADAL" clId="{4439930D-0250-4224-8633-F3F28C809F25}" dt="2021-02-04T14:44:10.604" v="1743" actId="1076"/>
          <ac:spMkLst>
            <pc:docMk/>
            <pc:sldMk cId="0" sldId="303"/>
            <ac:spMk id="12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4T14:43:00.192" v="1721" actId="478"/>
          <ac:picMkLst>
            <pc:docMk/>
            <pc:sldMk cId="0" sldId="303"/>
            <ac:picMk id="7" creationId="{00000000-0000-0000-0000-000000000000}"/>
          </ac:picMkLst>
        </pc:picChg>
        <pc:picChg chg="add mod ord">
          <ac:chgData name="Dmytro Meteliuk" userId="faeee1de-97a6-460f-8fd7-dae9c3ea15fe" providerId="ADAL" clId="{4439930D-0250-4224-8633-F3F28C809F25}" dt="2021-02-04T14:44:18.651" v="1746" actId="167"/>
          <ac:picMkLst>
            <pc:docMk/>
            <pc:sldMk cId="0" sldId="303"/>
            <ac:picMk id="11" creationId="{209D2F3C-721B-4124-AE0A-2B81F9AB22F2}"/>
          </ac:picMkLst>
        </pc:picChg>
        <pc:picChg chg="mod">
          <ac:chgData name="Dmytro Meteliuk" userId="faeee1de-97a6-460f-8fd7-dae9c3ea15fe" providerId="ADAL" clId="{4439930D-0250-4224-8633-F3F28C809F25}" dt="2021-02-04T14:44:25.619" v="1749" actId="14100"/>
          <ac:picMkLst>
            <pc:docMk/>
            <pc:sldMk cId="0" sldId="303"/>
            <ac:picMk id="26626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44:21.580" v="1747" actId="14100"/>
          <ac:picMkLst>
            <pc:docMk/>
            <pc:sldMk cId="0" sldId="303"/>
            <ac:picMk id="26627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44:23.443" v="1748" actId="14100"/>
          <ac:picMkLst>
            <pc:docMk/>
            <pc:sldMk cId="0" sldId="303"/>
            <ac:picMk id="26628" creationId="{00000000-0000-0000-0000-000000000000}"/>
          </ac:picMkLst>
        </pc:picChg>
      </pc:sldChg>
      <pc:sldChg chg="addSp delSp modSp add del mod ord">
        <pc:chgData name="Dmytro Meteliuk" userId="faeee1de-97a6-460f-8fd7-dae9c3ea15fe" providerId="ADAL" clId="{4439930D-0250-4224-8633-F3F28C809F25}" dt="2021-02-05T09:50:41.166" v="1789"/>
        <pc:sldMkLst>
          <pc:docMk/>
          <pc:sldMk cId="0" sldId="304"/>
        </pc:sldMkLst>
        <pc:picChg chg="del">
          <ac:chgData name="Dmytro Meteliuk" userId="faeee1de-97a6-460f-8fd7-dae9c3ea15fe" providerId="ADAL" clId="{4439930D-0250-4224-8633-F3F28C809F25}" dt="2021-02-04T14:30:03.196" v="1684" actId="478"/>
          <ac:picMkLst>
            <pc:docMk/>
            <pc:sldMk cId="0" sldId="304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04.237" v="1686" actId="478"/>
          <ac:picMkLst>
            <pc:docMk/>
            <pc:sldMk cId="0" sldId="304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03.757" v="1685" actId="478"/>
          <ac:picMkLst>
            <pc:docMk/>
            <pc:sldMk cId="0" sldId="304"/>
            <ac:picMk id="8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3T08:17:32.711" v="86"/>
          <ac:picMkLst>
            <pc:docMk/>
            <pc:sldMk cId="0" sldId="304"/>
            <ac:picMk id="9" creationId="{2F36A778-6A88-4CCC-8742-401E809DD2BF}"/>
          </ac:picMkLst>
        </pc:picChg>
        <pc:picChg chg="add mod">
          <ac:chgData name="Dmytro Meteliuk" userId="faeee1de-97a6-460f-8fd7-dae9c3ea15fe" providerId="ADAL" clId="{4439930D-0250-4224-8633-F3F28C809F25}" dt="2021-02-04T14:30:05.016" v="1687"/>
          <ac:picMkLst>
            <pc:docMk/>
            <pc:sldMk cId="0" sldId="304"/>
            <ac:picMk id="9" creationId="{5E51CDDC-89C1-4581-A465-86C6AACA4DB7}"/>
          </ac:picMkLst>
        </pc:picChg>
        <pc:picChg chg="add mod">
          <ac:chgData name="Dmytro Meteliuk" userId="faeee1de-97a6-460f-8fd7-dae9c3ea15fe" providerId="ADAL" clId="{4439930D-0250-4224-8633-F3F28C809F25}" dt="2021-02-03T08:17:32.711" v="86"/>
          <ac:picMkLst>
            <pc:docMk/>
            <pc:sldMk cId="0" sldId="304"/>
            <ac:picMk id="10" creationId="{8B494C01-83A7-4CD5-B6CE-0501924C7DD4}"/>
          </ac:picMkLst>
        </pc:picChg>
        <pc:picChg chg="add mod">
          <ac:chgData name="Dmytro Meteliuk" userId="faeee1de-97a6-460f-8fd7-dae9c3ea15fe" providerId="ADAL" clId="{4439930D-0250-4224-8633-F3F28C809F25}" dt="2021-02-04T14:30:05.016" v="1687"/>
          <ac:picMkLst>
            <pc:docMk/>
            <pc:sldMk cId="0" sldId="304"/>
            <ac:picMk id="10" creationId="{E9FF7BD6-4CBE-4B0C-9D98-9275EA92705E}"/>
          </ac:picMkLst>
        </pc:picChg>
        <pc:picChg chg="add mod">
          <ac:chgData name="Dmytro Meteliuk" userId="faeee1de-97a6-460f-8fd7-dae9c3ea15fe" providerId="ADAL" clId="{4439930D-0250-4224-8633-F3F28C809F25}" dt="2021-02-04T14:30:05.016" v="1687"/>
          <ac:picMkLst>
            <pc:docMk/>
            <pc:sldMk cId="0" sldId="304"/>
            <ac:picMk id="11" creationId="{7EA7EE5A-C03C-49FE-8783-2024FF767616}"/>
          </ac:picMkLst>
        </pc:picChg>
        <pc:picChg chg="add mod">
          <ac:chgData name="Dmytro Meteliuk" userId="faeee1de-97a6-460f-8fd7-dae9c3ea15fe" providerId="ADAL" clId="{4439930D-0250-4224-8633-F3F28C809F25}" dt="2021-02-03T08:17:32.711" v="86"/>
          <ac:picMkLst>
            <pc:docMk/>
            <pc:sldMk cId="0" sldId="304"/>
            <ac:picMk id="11" creationId="{EF2E9732-A55A-4553-A64C-47E1B7A2CCF5}"/>
          </ac:picMkLst>
        </pc:picChg>
      </pc:sldChg>
      <pc:sldChg chg="addSp delSp modSp mod ord">
        <pc:chgData name="Dmytro Meteliuk" userId="faeee1de-97a6-460f-8fd7-dae9c3ea15fe" providerId="ADAL" clId="{4439930D-0250-4224-8633-F3F28C809F25}" dt="2021-02-03T10:01:21.938" v="311" actId="27636"/>
        <pc:sldMkLst>
          <pc:docMk/>
          <pc:sldMk cId="0" sldId="308"/>
        </pc:sldMkLst>
        <pc:spChg chg="mod">
          <ac:chgData name="Dmytro Meteliuk" userId="faeee1de-97a6-460f-8fd7-dae9c3ea15fe" providerId="ADAL" clId="{4439930D-0250-4224-8633-F3F28C809F25}" dt="2021-02-03T10:01:21.938" v="311" actId="27636"/>
          <ac:spMkLst>
            <pc:docMk/>
            <pc:sldMk cId="0" sldId="308"/>
            <ac:spMk id="3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3T08:23:31.071" v="129" actId="478"/>
          <ac:picMkLst>
            <pc:docMk/>
            <pc:sldMk cId="0" sldId="308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23:32.019" v="131" actId="478"/>
          <ac:picMkLst>
            <pc:docMk/>
            <pc:sldMk cId="0" sldId="308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23:31.593" v="130" actId="478"/>
          <ac:picMkLst>
            <pc:docMk/>
            <pc:sldMk cId="0" sldId="308"/>
            <ac:picMk id="8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3T08:23:37.781" v="132"/>
          <ac:picMkLst>
            <pc:docMk/>
            <pc:sldMk cId="0" sldId="308"/>
            <ac:picMk id="9" creationId="{BFCCBB6C-ADDA-4211-BCFF-9A8F1B15A474}"/>
          </ac:picMkLst>
        </pc:picChg>
        <pc:picChg chg="add mod">
          <ac:chgData name="Dmytro Meteliuk" userId="faeee1de-97a6-460f-8fd7-dae9c3ea15fe" providerId="ADAL" clId="{4439930D-0250-4224-8633-F3F28C809F25}" dt="2021-02-03T08:23:37.781" v="132"/>
          <ac:picMkLst>
            <pc:docMk/>
            <pc:sldMk cId="0" sldId="308"/>
            <ac:picMk id="10" creationId="{A9EA0EEA-56EB-449D-B6D7-7196FAF76352}"/>
          </ac:picMkLst>
        </pc:picChg>
        <pc:picChg chg="add mod">
          <ac:chgData name="Dmytro Meteliuk" userId="faeee1de-97a6-460f-8fd7-dae9c3ea15fe" providerId="ADAL" clId="{4439930D-0250-4224-8633-F3F28C809F25}" dt="2021-02-03T08:23:37.781" v="132"/>
          <ac:picMkLst>
            <pc:docMk/>
            <pc:sldMk cId="0" sldId="308"/>
            <ac:picMk id="11" creationId="{8B0D7EF0-5F9A-4AD3-99E7-8E4ABD972D4F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32:29.709" v="1711" actId="1076"/>
        <pc:sldMkLst>
          <pc:docMk/>
          <pc:sldMk cId="0" sldId="309"/>
        </pc:sldMkLst>
        <pc:spChg chg="mod">
          <ac:chgData name="Dmytro Meteliuk" userId="faeee1de-97a6-460f-8fd7-dae9c3ea15fe" providerId="ADAL" clId="{4439930D-0250-4224-8633-F3F28C809F25}" dt="2021-02-04T14:32:29.709" v="1711" actId="1076"/>
          <ac:spMkLst>
            <pc:docMk/>
            <pc:sldMk cId="0" sldId="309"/>
            <ac:spMk id="12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4T14:30:11.381" v="1688" actId="478"/>
          <ac:picMkLst>
            <pc:docMk/>
            <pc:sldMk cId="0" sldId="309"/>
            <ac:picMk id="7" creationId="{00000000-0000-0000-0000-000000000000}"/>
          </ac:picMkLst>
        </pc:picChg>
        <pc:picChg chg="add mod ord">
          <ac:chgData name="Dmytro Meteliuk" userId="faeee1de-97a6-460f-8fd7-dae9c3ea15fe" providerId="ADAL" clId="{4439930D-0250-4224-8633-F3F28C809F25}" dt="2021-02-04T14:32:13.853" v="1705" actId="167"/>
          <ac:picMkLst>
            <pc:docMk/>
            <pc:sldMk cId="0" sldId="309"/>
            <ac:picMk id="11" creationId="{3FBDD505-B118-4D3A-88CD-7304FF8263D7}"/>
          </ac:picMkLst>
        </pc:picChg>
        <pc:picChg chg="mod">
          <ac:chgData name="Dmytro Meteliuk" userId="faeee1de-97a6-460f-8fd7-dae9c3ea15fe" providerId="ADAL" clId="{4439930D-0250-4224-8633-F3F28C809F25}" dt="2021-02-04T14:32:05.062" v="1702" actId="14100"/>
          <ac:picMkLst>
            <pc:docMk/>
            <pc:sldMk cId="0" sldId="309"/>
            <ac:picMk id="30722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32:19.790" v="1709" actId="1076"/>
          <ac:picMkLst>
            <pc:docMk/>
            <pc:sldMk cId="0" sldId="309"/>
            <ac:picMk id="30723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32:22.461" v="1710" actId="14100"/>
          <ac:picMkLst>
            <pc:docMk/>
            <pc:sldMk cId="0" sldId="309"/>
            <ac:picMk id="30724" creationId="{00000000-0000-0000-0000-000000000000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30:15.542" v="1692"/>
        <pc:sldMkLst>
          <pc:docMk/>
          <pc:sldMk cId="0" sldId="310"/>
        </pc:sldMkLst>
        <pc:picChg chg="del">
          <ac:chgData name="Dmytro Meteliuk" userId="faeee1de-97a6-460f-8fd7-dae9c3ea15fe" providerId="ADAL" clId="{4439930D-0250-4224-8633-F3F28C809F25}" dt="2021-02-04T14:30:13.645" v="1689" actId="478"/>
          <ac:picMkLst>
            <pc:docMk/>
            <pc:sldMk cId="0" sldId="310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14.644" v="1691" actId="478"/>
          <ac:picMkLst>
            <pc:docMk/>
            <pc:sldMk cId="0" sldId="310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14.232" v="1690" actId="478"/>
          <ac:picMkLst>
            <pc:docMk/>
            <pc:sldMk cId="0" sldId="310"/>
            <ac:picMk id="8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4T14:30:15.542" v="1692"/>
          <ac:picMkLst>
            <pc:docMk/>
            <pc:sldMk cId="0" sldId="310"/>
            <ac:picMk id="9" creationId="{A0DAD41C-5912-411D-BA2D-C7B775919E71}"/>
          </ac:picMkLst>
        </pc:picChg>
        <pc:picChg chg="add mod">
          <ac:chgData name="Dmytro Meteliuk" userId="faeee1de-97a6-460f-8fd7-dae9c3ea15fe" providerId="ADAL" clId="{4439930D-0250-4224-8633-F3F28C809F25}" dt="2021-02-04T14:30:15.542" v="1692"/>
          <ac:picMkLst>
            <pc:docMk/>
            <pc:sldMk cId="0" sldId="310"/>
            <ac:picMk id="10" creationId="{09CA34DB-14D3-47FB-8063-AA0EEBEB937A}"/>
          </ac:picMkLst>
        </pc:picChg>
        <pc:picChg chg="add mod">
          <ac:chgData name="Dmytro Meteliuk" userId="faeee1de-97a6-460f-8fd7-dae9c3ea15fe" providerId="ADAL" clId="{4439930D-0250-4224-8633-F3F28C809F25}" dt="2021-02-04T14:30:15.542" v="1692"/>
          <ac:picMkLst>
            <pc:docMk/>
            <pc:sldMk cId="0" sldId="310"/>
            <ac:picMk id="11" creationId="{6C4892AC-842E-468D-A55F-EF740801B310}"/>
          </ac:picMkLst>
        </pc:picChg>
      </pc:sldChg>
      <pc:sldChg chg="addSp delSp modSp add del mod">
        <pc:chgData name="Dmytro Meteliuk" userId="faeee1de-97a6-460f-8fd7-dae9c3ea15fe" providerId="ADAL" clId="{4439930D-0250-4224-8633-F3F28C809F25}" dt="2021-02-04T14:30:20.543" v="1696"/>
        <pc:sldMkLst>
          <pc:docMk/>
          <pc:sldMk cId="0" sldId="311"/>
        </pc:sldMkLst>
        <pc:picChg chg="del">
          <ac:chgData name="Dmytro Meteliuk" userId="faeee1de-97a6-460f-8fd7-dae9c3ea15fe" providerId="ADAL" clId="{4439930D-0250-4224-8633-F3F28C809F25}" dt="2021-02-04T14:30:18.791" v="1693" actId="478"/>
          <ac:picMkLst>
            <pc:docMk/>
            <pc:sldMk cId="0" sldId="311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19.689" v="1695" actId="478"/>
          <ac:picMkLst>
            <pc:docMk/>
            <pc:sldMk cId="0" sldId="311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4T14:30:19.316" v="1694" actId="478"/>
          <ac:picMkLst>
            <pc:docMk/>
            <pc:sldMk cId="0" sldId="311"/>
            <ac:picMk id="8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4T14:30:20.543" v="1696"/>
          <ac:picMkLst>
            <pc:docMk/>
            <pc:sldMk cId="0" sldId="311"/>
            <ac:picMk id="9" creationId="{8A0A2AD6-7E6A-4C37-85CD-B8F270888C3B}"/>
          </ac:picMkLst>
        </pc:picChg>
        <pc:picChg chg="add mod">
          <ac:chgData name="Dmytro Meteliuk" userId="faeee1de-97a6-460f-8fd7-dae9c3ea15fe" providerId="ADAL" clId="{4439930D-0250-4224-8633-F3F28C809F25}" dt="2021-02-04T14:30:20.543" v="1696"/>
          <ac:picMkLst>
            <pc:docMk/>
            <pc:sldMk cId="0" sldId="311"/>
            <ac:picMk id="10" creationId="{6EDFACAC-C93A-4420-8B46-856BFCFD33B5}"/>
          </ac:picMkLst>
        </pc:picChg>
        <pc:picChg chg="add mod">
          <ac:chgData name="Dmytro Meteliuk" userId="faeee1de-97a6-460f-8fd7-dae9c3ea15fe" providerId="ADAL" clId="{4439930D-0250-4224-8633-F3F28C809F25}" dt="2021-02-04T14:30:20.543" v="1696"/>
          <ac:picMkLst>
            <pc:docMk/>
            <pc:sldMk cId="0" sldId="311"/>
            <ac:picMk id="11" creationId="{8505C512-A83F-4D16-BB7D-5FFA1135A322}"/>
          </ac:picMkLst>
        </pc:picChg>
      </pc:sldChg>
      <pc:sldChg chg="del">
        <pc:chgData name="Dmytro Meteliuk" userId="faeee1de-97a6-460f-8fd7-dae9c3ea15fe" providerId="ADAL" clId="{4439930D-0250-4224-8633-F3F28C809F25}" dt="2021-02-03T08:26:46.979" v="170" actId="47"/>
        <pc:sldMkLst>
          <pc:docMk/>
          <pc:sldMk cId="0" sldId="312"/>
        </pc:sldMkLst>
      </pc:sldChg>
      <pc:sldChg chg="del">
        <pc:chgData name="Dmytro Meteliuk" userId="faeee1de-97a6-460f-8fd7-dae9c3ea15fe" providerId="ADAL" clId="{4439930D-0250-4224-8633-F3F28C809F25}" dt="2021-02-03T08:26:47.852" v="171" actId="47"/>
        <pc:sldMkLst>
          <pc:docMk/>
          <pc:sldMk cId="0" sldId="313"/>
        </pc:sldMkLst>
      </pc:sldChg>
      <pc:sldChg chg="addSp delSp modSp add del mod">
        <pc:chgData name="Dmytro Meteliuk" userId="faeee1de-97a6-460f-8fd7-dae9c3ea15fe" providerId="ADAL" clId="{4439930D-0250-4224-8633-F3F28C809F25}" dt="2021-02-04T14:33:21.668" v="1720" actId="14100"/>
        <pc:sldMkLst>
          <pc:docMk/>
          <pc:sldMk cId="0" sldId="314"/>
        </pc:sldMkLst>
        <pc:spChg chg="mod">
          <ac:chgData name="Dmytro Meteliuk" userId="faeee1de-97a6-460f-8fd7-dae9c3ea15fe" providerId="ADAL" clId="{4439930D-0250-4224-8633-F3F28C809F25}" dt="2021-02-04T14:33:02.285" v="1713" actId="1076"/>
          <ac:spMkLst>
            <pc:docMk/>
            <pc:sldMk cId="0" sldId="314"/>
            <ac:spMk id="12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4T14:32:41.814" v="1712" actId="478"/>
          <ac:picMkLst>
            <pc:docMk/>
            <pc:sldMk cId="0" sldId="314"/>
            <ac:picMk id="7" creationId="{00000000-0000-0000-0000-000000000000}"/>
          </ac:picMkLst>
        </pc:picChg>
        <pc:picChg chg="add mod ord">
          <ac:chgData name="Dmytro Meteliuk" userId="faeee1de-97a6-460f-8fd7-dae9c3ea15fe" providerId="ADAL" clId="{4439930D-0250-4224-8633-F3F28C809F25}" dt="2021-02-04T14:33:10.852" v="1715" actId="167"/>
          <ac:picMkLst>
            <pc:docMk/>
            <pc:sldMk cId="0" sldId="314"/>
            <ac:picMk id="11" creationId="{C92D65C6-F303-4F91-8E71-83DC3E3FCECF}"/>
          </ac:picMkLst>
        </pc:picChg>
        <pc:picChg chg="mod">
          <ac:chgData name="Dmytro Meteliuk" userId="faeee1de-97a6-460f-8fd7-dae9c3ea15fe" providerId="ADAL" clId="{4439930D-0250-4224-8633-F3F28C809F25}" dt="2021-02-04T14:33:13.784" v="1716" actId="14100"/>
          <ac:picMkLst>
            <pc:docMk/>
            <pc:sldMk cId="0" sldId="314"/>
            <ac:picMk id="32770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33:15.861" v="1717" actId="1076"/>
          <ac:picMkLst>
            <pc:docMk/>
            <pc:sldMk cId="0" sldId="314"/>
            <ac:picMk id="32771" creationId="{00000000-0000-0000-0000-000000000000}"/>
          </ac:picMkLst>
        </pc:picChg>
        <pc:picChg chg="mod">
          <ac:chgData name="Dmytro Meteliuk" userId="faeee1de-97a6-460f-8fd7-dae9c3ea15fe" providerId="ADAL" clId="{4439930D-0250-4224-8633-F3F28C809F25}" dt="2021-02-04T14:33:21.668" v="1720" actId="14100"/>
          <ac:picMkLst>
            <pc:docMk/>
            <pc:sldMk cId="0" sldId="314"/>
            <ac:picMk id="32772" creationId="{00000000-0000-0000-0000-000000000000}"/>
          </ac:picMkLst>
        </pc:picChg>
      </pc:sldChg>
      <pc:sldChg chg="del">
        <pc:chgData name="Dmytro Meteliuk" userId="faeee1de-97a6-460f-8fd7-dae9c3ea15fe" providerId="ADAL" clId="{4439930D-0250-4224-8633-F3F28C809F25}" dt="2021-02-03T08:26:45.920" v="169" actId="47"/>
        <pc:sldMkLst>
          <pc:docMk/>
          <pc:sldMk cId="0" sldId="315"/>
        </pc:sldMkLst>
      </pc:sldChg>
      <pc:sldChg chg="del">
        <pc:chgData name="Dmytro Meteliuk" userId="faeee1de-97a6-460f-8fd7-dae9c3ea15fe" providerId="ADAL" clId="{4439930D-0250-4224-8633-F3F28C809F25}" dt="2021-02-03T08:26:44.914" v="168" actId="47"/>
        <pc:sldMkLst>
          <pc:docMk/>
          <pc:sldMk cId="0" sldId="316"/>
        </pc:sldMkLst>
      </pc:sldChg>
      <pc:sldChg chg="del">
        <pc:chgData name="Dmytro Meteliuk" userId="faeee1de-97a6-460f-8fd7-dae9c3ea15fe" providerId="ADAL" clId="{4439930D-0250-4224-8633-F3F28C809F25}" dt="2021-02-03T12:52:39.321" v="625" actId="47"/>
        <pc:sldMkLst>
          <pc:docMk/>
          <pc:sldMk cId="0" sldId="318"/>
        </pc:sldMkLst>
      </pc:sldChg>
      <pc:sldChg chg="addSp delSp modSp mod">
        <pc:chgData name="Dmytro Meteliuk" userId="faeee1de-97a6-460f-8fd7-dae9c3ea15fe" providerId="ADAL" clId="{4439930D-0250-4224-8633-F3F28C809F25}" dt="2021-02-03T13:03:30.744" v="872" actId="255"/>
        <pc:sldMkLst>
          <pc:docMk/>
          <pc:sldMk cId="0" sldId="319"/>
        </pc:sldMkLst>
        <pc:spChg chg="mod">
          <ac:chgData name="Dmytro Meteliuk" userId="faeee1de-97a6-460f-8fd7-dae9c3ea15fe" providerId="ADAL" clId="{4439930D-0250-4224-8633-F3F28C809F25}" dt="2021-02-03T13:03:30.744" v="872" actId="255"/>
          <ac:spMkLst>
            <pc:docMk/>
            <pc:sldMk cId="0" sldId="319"/>
            <ac:spMk id="8" creationId="{00000000-0000-0000-0000-000000000000}"/>
          </ac:spMkLst>
        </pc:spChg>
        <pc:spChg chg="mod">
          <ac:chgData name="Dmytro Meteliuk" userId="faeee1de-97a6-460f-8fd7-dae9c3ea15fe" providerId="ADAL" clId="{4439930D-0250-4224-8633-F3F28C809F25}" dt="2021-02-03T12:53:35.559" v="636" actId="113"/>
          <ac:spMkLst>
            <pc:docMk/>
            <pc:sldMk cId="0" sldId="319"/>
            <ac:spMk id="10" creationId="{00000000-0000-0000-0000-000000000000}"/>
          </ac:spMkLst>
        </pc:spChg>
        <pc:picChg chg="del">
          <ac:chgData name="Dmytro Meteliuk" userId="faeee1de-97a6-460f-8fd7-dae9c3ea15fe" providerId="ADAL" clId="{4439930D-0250-4224-8633-F3F28C809F25}" dt="2021-02-03T08:12:11.503" v="42" actId="478"/>
          <ac:picMkLst>
            <pc:docMk/>
            <pc:sldMk cId="0" sldId="319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12:12.617" v="44" actId="478"/>
          <ac:picMkLst>
            <pc:docMk/>
            <pc:sldMk cId="0" sldId="319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8:12:12.168" v="43" actId="478"/>
          <ac:picMkLst>
            <pc:docMk/>
            <pc:sldMk cId="0" sldId="319"/>
            <ac:picMk id="9" creationId="{00000000-0000-0000-0000-000000000000}"/>
          </ac:picMkLst>
        </pc:picChg>
        <pc:picChg chg="add mod">
          <ac:chgData name="Dmytro Meteliuk" userId="faeee1de-97a6-460f-8fd7-dae9c3ea15fe" providerId="ADAL" clId="{4439930D-0250-4224-8633-F3F28C809F25}" dt="2021-02-03T08:13:25.510" v="56" actId="1076"/>
          <ac:picMkLst>
            <pc:docMk/>
            <pc:sldMk cId="0" sldId="319"/>
            <ac:picMk id="11" creationId="{17D3F89D-CA78-4600-932F-AE3D2FA97E10}"/>
          </ac:picMkLst>
        </pc:picChg>
        <pc:picChg chg="add mod">
          <ac:chgData name="Dmytro Meteliuk" userId="faeee1de-97a6-460f-8fd7-dae9c3ea15fe" providerId="ADAL" clId="{4439930D-0250-4224-8633-F3F28C809F25}" dt="2021-02-03T08:13:41.749" v="61" actId="1076"/>
          <ac:picMkLst>
            <pc:docMk/>
            <pc:sldMk cId="0" sldId="319"/>
            <ac:picMk id="12" creationId="{BA31B3D7-9BDD-4C05-B683-EFFBD2E0563D}"/>
          </ac:picMkLst>
        </pc:picChg>
        <pc:picChg chg="add mod">
          <ac:chgData name="Dmytro Meteliuk" userId="faeee1de-97a6-460f-8fd7-dae9c3ea15fe" providerId="ADAL" clId="{4439930D-0250-4224-8633-F3F28C809F25}" dt="2021-02-03T08:12:35.758" v="48" actId="1076"/>
          <ac:picMkLst>
            <pc:docMk/>
            <pc:sldMk cId="0" sldId="319"/>
            <ac:picMk id="13" creationId="{85EA5FA0-EB85-48C1-8710-B12193A1D36C}"/>
          </ac:picMkLst>
        </pc:picChg>
      </pc:sldChg>
      <pc:sldChg chg="addSp delSp modSp mod">
        <pc:chgData name="Dmytro Meteliuk" userId="faeee1de-97a6-460f-8fd7-dae9c3ea15fe" providerId="ADAL" clId="{4439930D-0250-4224-8633-F3F28C809F25}" dt="2021-02-03T14:20:07.110" v="1075" actId="478"/>
        <pc:sldMkLst>
          <pc:docMk/>
          <pc:sldMk cId="0" sldId="320"/>
        </pc:sldMkLst>
        <pc:spChg chg="add del">
          <ac:chgData name="Dmytro Meteliuk" userId="faeee1de-97a6-460f-8fd7-dae9c3ea15fe" providerId="ADAL" clId="{4439930D-0250-4224-8633-F3F28C809F25}" dt="2021-02-03T14:16:19.757" v="1060"/>
          <ac:spMkLst>
            <pc:docMk/>
            <pc:sldMk cId="0" sldId="320"/>
            <ac:spMk id="2" creationId="{6E65D209-301E-41BD-84F6-E7561BF2334E}"/>
          </ac:spMkLst>
        </pc:spChg>
        <pc:spChg chg="mod">
          <ac:chgData name="Dmytro Meteliuk" userId="faeee1de-97a6-460f-8fd7-dae9c3ea15fe" providerId="ADAL" clId="{4439930D-0250-4224-8633-F3F28C809F25}" dt="2021-02-03T12:53:12.195" v="632" actId="20577"/>
          <ac:spMkLst>
            <pc:docMk/>
            <pc:sldMk cId="0" sldId="320"/>
            <ac:spMk id="8" creationId="{00000000-0000-0000-0000-000000000000}"/>
          </ac:spMkLst>
        </pc:spChg>
        <pc:spChg chg="mod">
          <ac:chgData name="Dmytro Meteliuk" userId="faeee1de-97a6-460f-8fd7-dae9c3ea15fe" providerId="ADAL" clId="{4439930D-0250-4224-8633-F3F28C809F25}" dt="2021-02-03T12:53:38.946" v="637" actId="113"/>
          <ac:spMkLst>
            <pc:docMk/>
            <pc:sldMk cId="0" sldId="320"/>
            <ac:spMk id="10" creationId="{00000000-0000-0000-0000-000000000000}"/>
          </ac:spMkLst>
        </pc:spChg>
        <pc:picChg chg="add del mod modCrop">
          <ac:chgData name="Dmytro Meteliuk" userId="faeee1de-97a6-460f-8fd7-dae9c3ea15fe" providerId="ADAL" clId="{4439930D-0250-4224-8633-F3F28C809F25}" dt="2021-02-03T14:20:07.110" v="1075" actId="478"/>
          <ac:picMkLst>
            <pc:docMk/>
            <pc:sldMk cId="0" sldId="320"/>
            <ac:picMk id="4" creationId="{6D358467-8EDE-407A-ADEE-982D3EBB9821}"/>
          </ac:picMkLst>
        </pc:picChg>
        <pc:picChg chg="del">
          <ac:chgData name="Dmytro Meteliuk" userId="faeee1de-97a6-460f-8fd7-dae9c3ea15fe" providerId="ADAL" clId="{4439930D-0250-4224-8633-F3F28C809F25}" dt="2021-02-03T08:00:10.408" v="32" actId="478"/>
          <ac:picMkLst>
            <pc:docMk/>
            <pc:sldMk cId="0" sldId="320"/>
            <ac:picMk id="6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7:59:36.568" v="23" actId="478"/>
          <ac:picMkLst>
            <pc:docMk/>
            <pc:sldMk cId="0" sldId="320"/>
            <ac:picMk id="7" creationId="{00000000-0000-0000-0000-000000000000}"/>
          </ac:picMkLst>
        </pc:picChg>
        <pc:picChg chg="del">
          <ac:chgData name="Dmytro Meteliuk" userId="faeee1de-97a6-460f-8fd7-dae9c3ea15fe" providerId="ADAL" clId="{4439930D-0250-4224-8633-F3F28C809F25}" dt="2021-02-03T07:59:35.972" v="22" actId="478"/>
          <ac:picMkLst>
            <pc:docMk/>
            <pc:sldMk cId="0" sldId="320"/>
            <ac:picMk id="9" creationId="{00000000-0000-0000-0000-000000000000}"/>
          </ac:picMkLst>
        </pc:picChg>
        <pc:picChg chg="add del mod">
          <ac:chgData name="Dmytro Meteliuk" userId="faeee1de-97a6-460f-8fd7-dae9c3ea15fe" providerId="ADAL" clId="{4439930D-0250-4224-8633-F3F28C809F25}" dt="2021-02-03T08:12:51.970" v="53" actId="478"/>
          <ac:picMkLst>
            <pc:docMk/>
            <pc:sldMk cId="0" sldId="320"/>
            <ac:picMk id="11" creationId="{2F571E16-1952-41F2-8BF5-F0F939BAAF17}"/>
          </ac:picMkLst>
        </pc:picChg>
        <pc:picChg chg="add del mod">
          <ac:chgData name="Dmytro Meteliuk" userId="faeee1de-97a6-460f-8fd7-dae9c3ea15fe" providerId="ADAL" clId="{4439930D-0250-4224-8633-F3F28C809F25}" dt="2021-02-03T08:12:52.455" v="54" actId="478"/>
          <ac:picMkLst>
            <pc:docMk/>
            <pc:sldMk cId="0" sldId="320"/>
            <ac:picMk id="12" creationId="{35153640-0392-4DEC-AF6B-446D04D84290}"/>
          </ac:picMkLst>
        </pc:picChg>
        <pc:picChg chg="add del mod">
          <ac:chgData name="Dmytro Meteliuk" userId="faeee1de-97a6-460f-8fd7-dae9c3ea15fe" providerId="ADAL" clId="{4439930D-0250-4224-8633-F3F28C809F25}" dt="2021-02-03T08:12:51.314" v="51" actId="478"/>
          <ac:picMkLst>
            <pc:docMk/>
            <pc:sldMk cId="0" sldId="320"/>
            <ac:picMk id="13" creationId="{2FF3B1F3-1B4A-4FAD-876C-E3D43483D087}"/>
          </ac:picMkLst>
        </pc:picChg>
        <pc:picChg chg="add del mod">
          <ac:chgData name="Dmytro Meteliuk" userId="faeee1de-97a6-460f-8fd7-dae9c3ea15fe" providerId="ADAL" clId="{4439930D-0250-4224-8633-F3F28C809F25}" dt="2021-02-03T08:13:34.199" v="59" actId="478"/>
          <ac:picMkLst>
            <pc:docMk/>
            <pc:sldMk cId="0" sldId="320"/>
            <ac:picMk id="14" creationId="{28F6106E-D785-4CBA-8958-9F9EAD9B246E}"/>
          </ac:picMkLst>
        </pc:picChg>
        <pc:picChg chg="add del mod">
          <ac:chgData name="Dmytro Meteliuk" userId="faeee1de-97a6-460f-8fd7-dae9c3ea15fe" providerId="ADAL" clId="{4439930D-0250-4224-8633-F3F28C809F25}" dt="2021-02-03T08:13:34.642" v="60" actId="478"/>
          <ac:picMkLst>
            <pc:docMk/>
            <pc:sldMk cId="0" sldId="320"/>
            <ac:picMk id="15" creationId="{7F19D2AE-581B-429B-9D1A-03CEE501A91F}"/>
          </ac:picMkLst>
        </pc:picChg>
        <pc:picChg chg="add del mod">
          <ac:chgData name="Dmytro Meteliuk" userId="faeee1de-97a6-460f-8fd7-dae9c3ea15fe" providerId="ADAL" clId="{4439930D-0250-4224-8633-F3F28C809F25}" dt="2021-02-03T08:13:33.680" v="58" actId="478"/>
          <ac:picMkLst>
            <pc:docMk/>
            <pc:sldMk cId="0" sldId="320"/>
            <ac:picMk id="16" creationId="{DDFC082B-D681-483D-BAB7-D0CADDAFD87B}"/>
          </ac:picMkLst>
        </pc:picChg>
        <pc:picChg chg="add mod">
          <ac:chgData name="Dmytro Meteliuk" userId="faeee1de-97a6-460f-8fd7-dae9c3ea15fe" providerId="ADAL" clId="{4439930D-0250-4224-8633-F3F28C809F25}" dt="2021-02-03T08:13:45.557" v="62"/>
          <ac:picMkLst>
            <pc:docMk/>
            <pc:sldMk cId="0" sldId="320"/>
            <ac:picMk id="17" creationId="{C49ABC80-0D19-4EE3-B2A3-DC3DE31751C3}"/>
          </ac:picMkLst>
        </pc:picChg>
        <pc:picChg chg="add mod">
          <ac:chgData name="Dmytro Meteliuk" userId="faeee1de-97a6-460f-8fd7-dae9c3ea15fe" providerId="ADAL" clId="{4439930D-0250-4224-8633-F3F28C809F25}" dt="2021-02-03T08:13:45.557" v="62"/>
          <ac:picMkLst>
            <pc:docMk/>
            <pc:sldMk cId="0" sldId="320"/>
            <ac:picMk id="18" creationId="{60336B25-79F6-4BF8-8045-0C64B4122857}"/>
          </ac:picMkLst>
        </pc:picChg>
        <pc:picChg chg="add mod">
          <ac:chgData name="Dmytro Meteliuk" userId="faeee1de-97a6-460f-8fd7-dae9c3ea15fe" providerId="ADAL" clId="{4439930D-0250-4224-8633-F3F28C809F25}" dt="2021-02-03T08:13:45.557" v="62"/>
          <ac:picMkLst>
            <pc:docMk/>
            <pc:sldMk cId="0" sldId="320"/>
            <ac:picMk id="19" creationId="{9AC57CCE-3C4A-4C86-A87A-F86E184B6B61}"/>
          </ac:picMkLst>
        </pc:picChg>
      </pc:sldChg>
      <pc:sldChg chg="ord">
        <pc:chgData name="Dmytro Meteliuk" userId="faeee1de-97a6-460f-8fd7-dae9c3ea15fe" providerId="ADAL" clId="{4439930D-0250-4224-8633-F3F28C809F25}" dt="2021-02-03T08:22:59.951" v="124"/>
        <pc:sldMkLst>
          <pc:docMk/>
          <pc:sldMk cId="0" sldId="321"/>
        </pc:sldMkLst>
      </pc:sldChg>
      <pc:sldChg chg="del">
        <pc:chgData name="Dmytro Meteliuk" userId="faeee1de-97a6-460f-8fd7-dae9c3ea15fe" providerId="ADAL" clId="{4439930D-0250-4224-8633-F3F28C809F25}" dt="2021-02-03T08:26:43.413" v="167" actId="47"/>
        <pc:sldMkLst>
          <pc:docMk/>
          <pc:sldMk cId="0" sldId="323"/>
        </pc:sldMkLst>
      </pc:sldChg>
      <pc:sldChg chg="addSp delSp modSp new mod">
        <pc:chgData name="Dmytro Meteliuk" userId="faeee1de-97a6-460f-8fd7-dae9c3ea15fe" providerId="ADAL" clId="{4439930D-0250-4224-8633-F3F28C809F25}" dt="2021-02-03T12:53:27.952" v="633" actId="113"/>
        <pc:sldMkLst>
          <pc:docMk/>
          <pc:sldMk cId="3270016282" sldId="324"/>
        </pc:sldMkLst>
        <pc:spChg chg="mod">
          <ac:chgData name="Dmytro Meteliuk" userId="faeee1de-97a6-460f-8fd7-dae9c3ea15fe" providerId="ADAL" clId="{4439930D-0250-4224-8633-F3F28C809F25}" dt="2021-02-03T12:53:27.952" v="633" actId="113"/>
          <ac:spMkLst>
            <pc:docMk/>
            <pc:sldMk cId="3270016282" sldId="324"/>
            <ac:spMk id="2" creationId="{E145BACC-1226-4815-B28A-44184DBE0AB4}"/>
          </ac:spMkLst>
        </pc:spChg>
        <pc:spChg chg="del">
          <ac:chgData name="Dmytro Meteliuk" userId="faeee1de-97a6-460f-8fd7-dae9c3ea15fe" providerId="ADAL" clId="{4439930D-0250-4224-8633-F3F28C809F25}" dt="2021-02-03T07:54:05.760" v="1" actId="22"/>
          <ac:spMkLst>
            <pc:docMk/>
            <pc:sldMk cId="3270016282" sldId="324"/>
            <ac:spMk id="3" creationId="{D32E983A-30A7-4C00-9496-85B300EDBCC5}"/>
          </ac:spMkLst>
        </pc:spChg>
        <pc:picChg chg="add mod ord">
          <ac:chgData name="Dmytro Meteliuk" userId="faeee1de-97a6-460f-8fd7-dae9c3ea15fe" providerId="ADAL" clId="{4439930D-0250-4224-8633-F3F28C809F25}" dt="2021-02-03T07:54:54.695" v="10" actId="14100"/>
          <ac:picMkLst>
            <pc:docMk/>
            <pc:sldMk cId="3270016282" sldId="324"/>
            <ac:picMk id="5" creationId="{1F247863-F7E7-426B-A37C-B00468B14465}"/>
          </ac:picMkLst>
        </pc:picChg>
      </pc:sldChg>
      <pc:sldChg chg="modSp add del mod ord">
        <pc:chgData name="Dmytro Meteliuk" userId="faeee1de-97a6-460f-8fd7-dae9c3ea15fe" providerId="ADAL" clId="{4439930D-0250-4224-8633-F3F28C809F25}" dt="2021-02-03T09:58:14.838" v="271" actId="47"/>
        <pc:sldMkLst>
          <pc:docMk/>
          <pc:sldMk cId="3927516094" sldId="325"/>
        </pc:sldMkLst>
        <pc:spChg chg="mod">
          <ac:chgData name="Dmytro Meteliuk" userId="faeee1de-97a6-460f-8fd7-dae9c3ea15fe" providerId="ADAL" clId="{4439930D-0250-4224-8633-F3F28C809F25}" dt="2021-02-03T08:15:52.406" v="66" actId="20577"/>
          <ac:spMkLst>
            <pc:docMk/>
            <pc:sldMk cId="3927516094" sldId="325"/>
            <ac:spMk id="4" creationId="{B81CA845-4B42-4DEF-A4CD-625BE1A9DAEA}"/>
          </ac:spMkLst>
        </pc:spChg>
      </pc:sldChg>
      <pc:sldChg chg="new del">
        <pc:chgData name="Dmytro Meteliuk" userId="faeee1de-97a6-460f-8fd7-dae9c3ea15fe" providerId="ADAL" clId="{4439930D-0250-4224-8633-F3F28C809F25}" dt="2021-02-03T08:18:05.246" v="91" actId="47"/>
        <pc:sldMkLst>
          <pc:docMk/>
          <pc:sldMk cId="3484944731" sldId="326"/>
        </pc:sldMkLst>
      </pc:sldChg>
      <pc:sldChg chg="add del">
        <pc:chgData name="Dmytro Meteliuk" userId="faeee1de-97a6-460f-8fd7-dae9c3ea15fe" providerId="ADAL" clId="{4439930D-0250-4224-8633-F3F28C809F25}" dt="2021-02-03T08:28:00.162" v="187" actId="47"/>
        <pc:sldMkLst>
          <pc:docMk/>
          <pc:sldMk cId="3350845352" sldId="327"/>
        </pc:sldMkLst>
      </pc:sldChg>
      <pc:sldChg chg="addSp delSp modSp add mod setBg">
        <pc:chgData name="Dmytro Meteliuk" userId="faeee1de-97a6-460f-8fd7-dae9c3ea15fe" providerId="ADAL" clId="{4439930D-0250-4224-8633-F3F28C809F25}" dt="2021-02-04T13:44:48.292" v="1667" actId="1076"/>
        <pc:sldMkLst>
          <pc:docMk/>
          <pc:sldMk cId="1198858496" sldId="341"/>
        </pc:sldMkLst>
        <pc:spChg chg="add del mod">
          <ac:chgData name="Dmytro Meteliuk" userId="faeee1de-97a6-460f-8fd7-dae9c3ea15fe" providerId="ADAL" clId="{4439930D-0250-4224-8633-F3F28C809F25}" dt="2021-02-03T12:41:45.275" v="378" actId="478"/>
          <ac:spMkLst>
            <pc:docMk/>
            <pc:sldMk cId="1198858496" sldId="341"/>
            <ac:spMk id="5" creationId="{23B9A8DD-2F67-4E67-A65B-76AE8867846D}"/>
          </ac:spMkLst>
        </pc:spChg>
        <pc:spChg chg="del mod">
          <ac:chgData name="Dmytro Meteliuk" userId="faeee1de-97a6-460f-8fd7-dae9c3ea15fe" providerId="ADAL" clId="{4439930D-0250-4224-8633-F3F28C809F25}" dt="2021-02-03T12:40:38.941" v="364" actId="478"/>
          <ac:spMkLst>
            <pc:docMk/>
            <pc:sldMk cId="1198858496" sldId="341"/>
            <ac:spMk id="8" creationId="{00000000-0000-0000-0000-000000000000}"/>
          </ac:spMkLst>
        </pc:spChg>
        <pc:spChg chg="mod">
          <ac:chgData name="Dmytro Meteliuk" userId="faeee1de-97a6-460f-8fd7-dae9c3ea15fe" providerId="ADAL" clId="{4439930D-0250-4224-8633-F3F28C809F25}" dt="2021-02-04T13:19:46.027" v="1558" actId="255"/>
          <ac:spMkLst>
            <pc:docMk/>
            <pc:sldMk cId="1198858496" sldId="341"/>
            <ac:spMk id="17" creationId="{00000000-0000-0000-0000-000000000000}"/>
          </ac:spMkLst>
        </pc:spChg>
        <pc:picChg chg="add del mod">
          <ac:chgData name="Dmytro Meteliuk" userId="faeee1de-97a6-460f-8fd7-dae9c3ea15fe" providerId="ADAL" clId="{4439930D-0250-4224-8633-F3F28C809F25}" dt="2021-02-04T13:34:46.649" v="1645" actId="478"/>
          <ac:picMkLst>
            <pc:docMk/>
            <pc:sldMk cId="1198858496" sldId="341"/>
            <ac:picMk id="3" creationId="{6024CC1B-F35C-47B2-A477-9A5FCB9E6CFD}"/>
          </ac:picMkLst>
        </pc:picChg>
        <pc:picChg chg="add del mod">
          <ac:chgData name="Dmytro Meteliuk" userId="faeee1de-97a6-460f-8fd7-dae9c3ea15fe" providerId="ADAL" clId="{4439930D-0250-4224-8633-F3F28C809F25}" dt="2021-02-04T13:40:06.177" v="1656" actId="478"/>
          <ac:picMkLst>
            <pc:docMk/>
            <pc:sldMk cId="1198858496" sldId="341"/>
            <ac:picMk id="5" creationId="{AEDEBC87-0D2B-4F76-8738-AABCA6C99FB5}"/>
          </ac:picMkLst>
        </pc:picChg>
        <pc:picChg chg="add mod ord modCrop">
          <ac:chgData name="Dmytro Meteliuk" userId="faeee1de-97a6-460f-8fd7-dae9c3ea15fe" providerId="ADAL" clId="{4439930D-0250-4224-8633-F3F28C809F25}" dt="2021-02-04T13:41:24.941" v="1664" actId="1076"/>
          <ac:picMkLst>
            <pc:docMk/>
            <pc:sldMk cId="1198858496" sldId="341"/>
            <ac:picMk id="7" creationId="{5936DE5B-921A-498A-ACAF-4DD8F4A577BC}"/>
          </ac:picMkLst>
        </pc:picChg>
        <pc:picChg chg="mod">
          <ac:chgData name="Dmytro Meteliuk" userId="faeee1de-97a6-460f-8fd7-dae9c3ea15fe" providerId="ADAL" clId="{4439930D-0250-4224-8633-F3F28C809F25}" dt="2021-02-04T13:44:48.292" v="1667" actId="1076"/>
          <ac:picMkLst>
            <pc:docMk/>
            <pc:sldMk cId="1198858496" sldId="341"/>
            <ac:picMk id="9" creationId="{00000000-0000-0000-0000-000000000000}"/>
          </ac:picMkLst>
        </pc:picChg>
        <pc:picChg chg="add del mod">
          <ac:chgData name="Dmytro Meteliuk" userId="faeee1de-97a6-460f-8fd7-dae9c3ea15fe" providerId="ADAL" clId="{4439930D-0250-4224-8633-F3F28C809F25}" dt="2021-02-04T13:41:27.707" v="1665" actId="478"/>
          <ac:picMkLst>
            <pc:docMk/>
            <pc:sldMk cId="1198858496" sldId="341"/>
            <ac:picMk id="1026" creationId="{432BA02C-A449-49D7-9448-9AB39CF1A537}"/>
          </ac:picMkLst>
        </pc:picChg>
      </pc:sldChg>
      <pc:sldChg chg="addSp delSp modSp new mod ord">
        <pc:chgData name="Dmytro Meteliuk" userId="faeee1de-97a6-460f-8fd7-dae9c3ea15fe" providerId="ADAL" clId="{4439930D-0250-4224-8633-F3F28C809F25}" dt="2021-02-03T13:34:10.020" v="927" actId="1076"/>
        <pc:sldMkLst>
          <pc:docMk/>
          <pc:sldMk cId="3071179112" sldId="342"/>
        </pc:sldMkLst>
        <pc:spChg chg="mod">
          <ac:chgData name="Dmytro Meteliuk" userId="faeee1de-97a6-460f-8fd7-dae9c3ea15fe" providerId="ADAL" clId="{4439930D-0250-4224-8633-F3F28C809F25}" dt="2021-02-03T13:34:10.020" v="927" actId="1076"/>
          <ac:spMkLst>
            <pc:docMk/>
            <pc:sldMk cId="3071179112" sldId="342"/>
            <ac:spMk id="2" creationId="{5A250E4C-AFD0-4647-81EE-1F650BFAED3C}"/>
          </ac:spMkLst>
        </pc:spChg>
        <pc:spChg chg="del">
          <ac:chgData name="Dmytro Meteliuk" userId="faeee1de-97a6-460f-8fd7-dae9c3ea15fe" providerId="ADAL" clId="{4439930D-0250-4224-8633-F3F28C809F25}" dt="2021-02-03T13:26:17.432" v="920" actId="22"/>
          <ac:spMkLst>
            <pc:docMk/>
            <pc:sldMk cId="3071179112" sldId="342"/>
            <ac:spMk id="3" creationId="{89BAA47F-FA22-4248-B9C2-85338095BDCD}"/>
          </ac:spMkLst>
        </pc:spChg>
        <pc:picChg chg="add mod ord">
          <ac:chgData name="Dmytro Meteliuk" userId="faeee1de-97a6-460f-8fd7-dae9c3ea15fe" providerId="ADAL" clId="{4439930D-0250-4224-8633-F3F28C809F25}" dt="2021-02-03T13:34:05.252" v="926" actId="14100"/>
          <ac:picMkLst>
            <pc:docMk/>
            <pc:sldMk cId="3071179112" sldId="342"/>
            <ac:picMk id="5" creationId="{4F0ADDED-9E61-419F-A349-18703484581C}"/>
          </ac:picMkLst>
        </pc:picChg>
      </pc:sldChg>
      <pc:sldChg chg="modSp new mod">
        <pc:chgData name="Dmytro Meteliuk" userId="faeee1de-97a6-460f-8fd7-dae9c3ea15fe" providerId="ADAL" clId="{4439930D-0250-4224-8633-F3F28C809F25}" dt="2021-02-03T14:25:56.028" v="1251" actId="20577"/>
        <pc:sldMkLst>
          <pc:docMk/>
          <pc:sldMk cId="2931620583" sldId="343"/>
        </pc:sldMkLst>
        <pc:spChg chg="mod">
          <ac:chgData name="Dmytro Meteliuk" userId="faeee1de-97a6-460f-8fd7-dae9c3ea15fe" providerId="ADAL" clId="{4439930D-0250-4224-8633-F3F28C809F25}" dt="2021-02-03T13:08:31.958" v="891" actId="20577"/>
          <ac:spMkLst>
            <pc:docMk/>
            <pc:sldMk cId="2931620583" sldId="343"/>
            <ac:spMk id="2" creationId="{14092C96-F1FB-4277-BCFC-880EA45B74A0}"/>
          </ac:spMkLst>
        </pc:spChg>
        <pc:spChg chg="mod">
          <ac:chgData name="Dmytro Meteliuk" userId="faeee1de-97a6-460f-8fd7-dae9c3ea15fe" providerId="ADAL" clId="{4439930D-0250-4224-8633-F3F28C809F25}" dt="2021-02-03T14:25:56.028" v="1251" actId="20577"/>
          <ac:spMkLst>
            <pc:docMk/>
            <pc:sldMk cId="2931620583" sldId="343"/>
            <ac:spMk id="3" creationId="{15629460-EF1C-41FD-82D6-82388077B25F}"/>
          </ac:spMkLst>
        </pc:spChg>
      </pc:sldChg>
      <pc:sldChg chg="addSp delSp modSp new mod">
        <pc:chgData name="Dmytro Meteliuk" userId="faeee1de-97a6-460f-8fd7-dae9c3ea15fe" providerId="ADAL" clId="{4439930D-0250-4224-8633-F3F28C809F25}" dt="2021-02-04T13:45:09.309" v="1670" actId="14100"/>
        <pc:sldMkLst>
          <pc:docMk/>
          <pc:sldMk cId="2245088102" sldId="344"/>
        </pc:sldMkLst>
        <pc:spChg chg="del">
          <ac:chgData name="Dmytro Meteliuk" userId="faeee1de-97a6-460f-8fd7-dae9c3ea15fe" providerId="ADAL" clId="{4439930D-0250-4224-8633-F3F28C809F25}" dt="2021-02-04T12:50:41.775" v="1353" actId="478"/>
          <ac:spMkLst>
            <pc:docMk/>
            <pc:sldMk cId="2245088102" sldId="344"/>
            <ac:spMk id="2" creationId="{9CE0927D-84E8-4851-A645-611B2BB247D1}"/>
          </ac:spMkLst>
        </pc:spChg>
        <pc:spChg chg="del">
          <ac:chgData name="Dmytro Meteliuk" userId="faeee1de-97a6-460f-8fd7-dae9c3ea15fe" providerId="ADAL" clId="{4439930D-0250-4224-8633-F3F28C809F25}" dt="2021-02-04T11:18:02.824" v="1331" actId="478"/>
          <ac:spMkLst>
            <pc:docMk/>
            <pc:sldMk cId="2245088102" sldId="344"/>
            <ac:spMk id="3" creationId="{34F044A1-8516-4A39-8989-6F6D05F43751}"/>
          </ac:spMkLst>
        </pc:spChg>
        <pc:picChg chg="add mod">
          <ac:chgData name="Dmytro Meteliuk" userId="faeee1de-97a6-460f-8fd7-dae9c3ea15fe" providerId="ADAL" clId="{4439930D-0250-4224-8633-F3F28C809F25}" dt="2021-02-04T13:30:12.843" v="1629" actId="1076"/>
          <ac:picMkLst>
            <pc:docMk/>
            <pc:sldMk cId="2245088102" sldId="344"/>
            <ac:picMk id="4" creationId="{96B99205-BA45-4D35-A2AB-35AADB6A0D5C}"/>
          </ac:picMkLst>
        </pc:picChg>
        <pc:picChg chg="add mod">
          <ac:chgData name="Dmytro Meteliuk" userId="faeee1de-97a6-460f-8fd7-dae9c3ea15fe" providerId="ADAL" clId="{4439930D-0250-4224-8633-F3F28C809F25}" dt="2021-02-04T13:30:21.687" v="1634" actId="1076"/>
          <ac:picMkLst>
            <pc:docMk/>
            <pc:sldMk cId="2245088102" sldId="344"/>
            <ac:picMk id="5" creationId="{13363664-1186-49E1-8618-B5EAAFA2C863}"/>
          </ac:picMkLst>
        </pc:picChg>
        <pc:picChg chg="add del mod">
          <ac:chgData name="Dmytro Meteliuk" userId="faeee1de-97a6-460f-8fd7-dae9c3ea15fe" providerId="ADAL" clId="{4439930D-0250-4224-8633-F3F28C809F25}" dt="2021-02-04T13:14:20.603" v="1416" actId="478"/>
          <ac:picMkLst>
            <pc:docMk/>
            <pc:sldMk cId="2245088102" sldId="344"/>
            <ac:picMk id="6" creationId="{FA09C02E-B570-45E1-8DD7-79AD07D1D3BD}"/>
          </ac:picMkLst>
        </pc:picChg>
        <pc:picChg chg="add mod modCrop">
          <ac:chgData name="Dmytro Meteliuk" userId="faeee1de-97a6-460f-8fd7-dae9c3ea15fe" providerId="ADAL" clId="{4439930D-0250-4224-8633-F3F28C809F25}" dt="2021-02-04T13:30:10.773" v="1628" actId="1076"/>
          <ac:picMkLst>
            <pc:docMk/>
            <pc:sldMk cId="2245088102" sldId="344"/>
            <ac:picMk id="8" creationId="{62A4891B-4D2A-432F-A6FF-C9B1A934559D}"/>
          </ac:picMkLst>
        </pc:picChg>
        <pc:picChg chg="add del mod">
          <ac:chgData name="Dmytro Meteliuk" userId="faeee1de-97a6-460f-8fd7-dae9c3ea15fe" providerId="ADAL" clId="{4439930D-0250-4224-8633-F3F28C809F25}" dt="2021-02-04T13:30:23.498" v="1635" actId="478"/>
          <ac:picMkLst>
            <pc:docMk/>
            <pc:sldMk cId="2245088102" sldId="344"/>
            <ac:picMk id="10" creationId="{B70A789C-C191-44BA-AFCE-B446F1B0383B}"/>
          </ac:picMkLst>
        </pc:picChg>
        <pc:picChg chg="add del mod">
          <ac:chgData name="Dmytro Meteliuk" userId="faeee1de-97a6-460f-8fd7-dae9c3ea15fe" providerId="ADAL" clId="{4439930D-0250-4224-8633-F3F28C809F25}" dt="2021-02-04T13:29:42.449" v="1623" actId="478"/>
          <ac:picMkLst>
            <pc:docMk/>
            <pc:sldMk cId="2245088102" sldId="344"/>
            <ac:picMk id="11" creationId="{0A6A92C0-7C83-4380-BC63-91A475BACC41}"/>
          </ac:picMkLst>
        </pc:picChg>
        <pc:picChg chg="add mod">
          <ac:chgData name="Dmytro Meteliuk" userId="faeee1de-97a6-460f-8fd7-dae9c3ea15fe" providerId="ADAL" clId="{4439930D-0250-4224-8633-F3F28C809F25}" dt="2021-02-04T13:45:09.309" v="1670" actId="14100"/>
          <ac:picMkLst>
            <pc:docMk/>
            <pc:sldMk cId="2245088102" sldId="344"/>
            <ac:picMk id="13" creationId="{6D96D74B-CCB7-477E-9DAA-8A5B7E3A00B8}"/>
          </ac:picMkLst>
        </pc:picChg>
      </pc:sldChg>
      <pc:sldChg chg="addSp delSp modSp new mod ord">
        <pc:chgData name="Dmytro Meteliuk" userId="faeee1de-97a6-460f-8fd7-dae9c3ea15fe" providerId="ADAL" clId="{4439930D-0250-4224-8633-F3F28C809F25}" dt="2021-02-04T13:31:30.250" v="1641" actId="122"/>
        <pc:sldMkLst>
          <pc:docMk/>
          <pc:sldMk cId="1938468329" sldId="345"/>
        </pc:sldMkLst>
        <pc:spChg chg="mod">
          <ac:chgData name="Dmytro Meteliuk" userId="faeee1de-97a6-460f-8fd7-dae9c3ea15fe" providerId="ADAL" clId="{4439930D-0250-4224-8633-F3F28C809F25}" dt="2021-02-04T13:31:30.250" v="1641" actId="122"/>
          <ac:spMkLst>
            <pc:docMk/>
            <pc:sldMk cId="1938468329" sldId="345"/>
            <ac:spMk id="2" creationId="{89808D14-51FF-4487-B64A-12FB699028B0}"/>
          </ac:spMkLst>
        </pc:spChg>
        <pc:spChg chg="del mod">
          <ac:chgData name="Dmytro Meteliuk" userId="faeee1de-97a6-460f-8fd7-dae9c3ea15fe" providerId="ADAL" clId="{4439930D-0250-4224-8633-F3F28C809F25}" dt="2021-02-04T13:15:20.825" v="1420" actId="22"/>
          <ac:spMkLst>
            <pc:docMk/>
            <pc:sldMk cId="1938468329" sldId="345"/>
            <ac:spMk id="3" creationId="{AC4A6F6B-DB73-4CA1-8898-5BF56D9CF859}"/>
          </ac:spMkLst>
        </pc:spChg>
        <pc:picChg chg="add mod ord">
          <ac:chgData name="Dmytro Meteliuk" userId="faeee1de-97a6-460f-8fd7-dae9c3ea15fe" providerId="ADAL" clId="{4439930D-0250-4224-8633-F3F28C809F25}" dt="2021-02-04T13:15:27.680" v="1422" actId="1076"/>
          <ac:picMkLst>
            <pc:docMk/>
            <pc:sldMk cId="1938468329" sldId="345"/>
            <ac:picMk id="5" creationId="{EE2B787B-0568-45C5-9A8A-1CD719DA074F}"/>
          </ac:picMkLst>
        </pc:picChg>
      </pc:sldChg>
      <pc:sldChg chg="addSp delSp modSp new mod ord">
        <pc:chgData name="Dmytro Meteliuk" userId="faeee1de-97a6-460f-8fd7-dae9c3ea15fe" providerId="ADAL" clId="{4439930D-0250-4224-8633-F3F28C809F25}" dt="2021-02-05T10:13:25.588" v="1958"/>
        <pc:sldMkLst>
          <pc:docMk/>
          <pc:sldMk cId="4028171349" sldId="346"/>
        </pc:sldMkLst>
        <pc:spChg chg="del">
          <ac:chgData name="Dmytro Meteliuk" userId="faeee1de-97a6-460f-8fd7-dae9c3ea15fe" providerId="ADAL" clId="{4439930D-0250-4224-8633-F3F28C809F25}" dt="2021-02-04T15:31:24.263" v="1753"/>
          <ac:spMkLst>
            <pc:docMk/>
            <pc:sldMk cId="4028171349" sldId="346"/>
            <ac:spMk id="3" creationId="{E7704E05-052D-45E6-B8B0-6B9EC1B52F42}"/>
          </ac:spMkLst>
        </pc:spChg>
        <pc:picChg chg="add mod">
          <ac:chgData name="Dmytro Meteliuk" userId="faeee1de-97a6-460f-8fd7-dae9c3ea15fe" providerId="ADAL" clId="{4439930D-0250-4224-8633-F3F28C809F25}" dt="2021-02-04T15:33:40.460" v="1775" actId="1076"/>
          <ac:picMkLst>
            <pc:docMk/>
            <pc:sldMk cId="4028171349" sldId="346"/>
            <ac:picMk id="4" creationId="{97A22681-73A5-47A3-A99A-5D28264404FA}"/>
          </ac:picMkLst>
        </pc:picChg>
        <pc:picChg chg="add mod">
          <ac:chgData name="Dmytro Meteliuk" userId="faeee1de-97a6-460f-8fd7-dae9c3ea15fe" providerId="ADAL" clId="{4439930D-0250-4224-8633-F3F28C809F25}" dt="2021-02-04T15:33:36.869" v="1773" actId="1076"/>
          <ac:picMkLst>
            <pc:docMk/>
            <pc:sldMk cId="4028171349" sldId="346"/>
            <ac:picMk id="5" creationId="{B52342F5-0DF4-4207-BFBA-2F718AF55883}"/>
          </ac:picMkLst>
        </pc:picChg>
        <pc:picChg chg="add mod">
          <ac:chgData name="Dmytro Meteliuk" userId="faeee1de-97a6-460f-8fd7-dae9c3ea15fe" providerId="ADAL" clId="{4439930D-0250-4224-8633-F3F28C809F25}" dt="2021-02-04T15:32:41.017" v="1769" actId="1076"/>
          <ac:picMkLst>
            <pc:docMk/>
            <pc:sldMk cId="4028171349" sldId="346"/>
            <ac:picMk id="7" creationId="{C93A594A-2520-4573-ADB7-0BE4600809EF}"/>
          </ac:picMkLst>
        </pc:picChg>
        <pc:picChg chg="add del mod">
          <ac:chgData name="Dmytro Meteliuk" userId="faeee1de-97a6-460f-8fd7-dae9c3ea15fe" providerId="ADAL" clId="{4439930D-0250-4224-8633-F3F28C809F25}" dt="2021-02-04T15:37:01.823" v="1779" actId="478"/>
          <ac:picMkLst>
            <pc:docMk/>
            <pc:sldMk cId="4028171349" sldId="346"/>
            <ac:picMk id="9" creationId="{68DE2B7E-56E1-423D-8231-6002B2896E96}"/>
          </ac:picMkLst>
        </pc:picChg>
        <pc:picChg chg="add mod">
          <ac:chgData name="Dmytro Meteliuk" userId="faeee1de-97a6-460f-8fd7-dae9c3ea15fe" providerId="ADAL" clId="{4439930D-0250-4224-8633-F3F28C809F25}" dt="2021-02-04T15:37:06.107" v="1782" actId="1076"/>
          <ac:picMkLst>
            <pc:docMk/>
            <pc:sldMk cId="4028171349" sldId="346"/>
            <ac:picMk id="11" creationId="{2ADD8E30-F2F2-4AAF-8243-58A89EE714A7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09:59:38.394" v="1876" actId="20577"/>
        <pc:sldMkLst>
          <pc:docMk/>
          <pc:sldMk cId="3211851275" sldId="347"/>
        </pc:sldMkLst>
        <pc:spChg chg="del">
          <ac:chgData name="Dmytro Meteliuk" userId="faeee1de-97a6-460f-8fd7-dae9c3ea15fe" providerId="ADAL" clId="{4439930D-0250-4224-8633-F3F28C809F25}" dt="2021-02-05T09:50:23.639" v="1786" actId="478"/>
          <ac:spMkLst>
            <pc:docMk/>
            <pc:sldMk cId="3211851275" sldId="347"/>
            <ac:spMk id="2" creationId="{CF8CFD38-2BE9-4C82-9697-E078477340F2}"/>
          </ac:spMkLst>
        </pc:spChg>
        <pc:spChg chg="del">
          <ac:chgData name="Dmytro Meteliuk" userId="faeee1de-97a6-460f-8fd7-dae9c3ea15fe" providerId="ADAL" clId="{4439930D-0250-4224-8633-F3F28C809F25}" dt="2021-02-05T09:50:25.271" v="1787" actId="478"/>
          <ac:spMkLst>
            <pc:docMk/>
            <pc:sldMk cId="3211851275" sldId="347"/>
            <ac:spMk id="3" creationId="{F25A78E3-1617-428C-A344-63B46DD1AE98}"/>
          </ac:spMkLst>
        </pc:spChg>
        <pc:spChg chg="add mod">
          <ac:chgData name="Dmytro Meteliuk" userId="faeee1de-97a6-460f-8fd7-dae9c3ea15fe" providerId="ADAL" clId="{4439930D-0250-4224-8633-F3F28C809F25}" dt="2021-02-05T09:59:38.394" v="1876" actId="20577"/>
          <ac:spMkLst>
            <pc:docMk/>
            <pc:sldMk cId="3211851275" sldId="347"/>
            <ac:spMk id="4" creationId="{80CA33C8-180E-43F8-98DD-8D6B7C2B1CAC}"/>
          </ac:spMkLst>
        </pc:spChg>
        <pc:picChg chg="add mod">
          <ac:chgData name="Dmytro Meteliuk" userId="faeee1de-97a6-460f-8fd7-dae9c3ea15fe" providerId="ADAL" clId="{4439930D-0250-4224-8633-F3F28C809F25}" dt="2021-02-05T09:54:37.171" v="1828" actId="1076"/>
          <ac:picMkLst>
            <pc:docMk/>
            <pc:sldMk cId="3211851275" sldId="347"/>
            <ac:picMk id="6" creationId="{4D59ED04-31E6-43F1-86B8-199956B3AFFF}"/>
          </ac:picMkLst>
        </pc:picChg>
        <pc:picChg chg="add mod">
          <ac:chgData name="Dmytro Meteliuk" userId="faeee1de-97a6-460f-8fd7-dae9c3ea15fe" providerId="ADAL" clId="{4439930D-0250-4224-8633-F3F28C809F25}" dt="2021-02-05T09:53:00.977" v="1819" actId="1076"/>
          <ac:picMkLst>
            <pc:docMk/>
            <pc:sldMk cId="3211851275" sldId="347"/>
            <ac:picMk id="1026" creationId="{CAF0628F-0147-4C60-A896-90794ECE2BC2}"/>
          </ac:picMkLst>
        </pc:picChg>
        <pc:picChg chg="add mod">
          <ac:chgData name="Dmytro Meteliuk" userId="faeee1de-97a6-460f-8fd7-dae9c3ea15fe" providerId="ADAL" clId="{4439930D-0250-4224-8633-F3F28C809F25}" dt="2021-02-05T09:52:47.681" v="1812" actId="1076"/>
          <ac:picMkLst>
            <pc:docMk/>
            <pc:sldMk cId="3211851275" sldId="347"/>
            <ac:picMk id="1028" creationId="{A7ACC52F-27A4-4EB3-97AE-D345BC2ACBEA}"/>
          </ac:picMkLst>
        </pc:picChg>
        <pc:picChg chg="add mod">
          <ac:chgData name="Dmytro Meteliuk" userId="faeee1de-97a6-460f-8fd7-dae9c3ea15fe" providerId="ADAL" clId="{4439930D-0250-4224-8633-F3F28C809F25}" dt="2021-02-05T09:53:26.585" v="1824" actId="1076"/>
          <ac:picMkLst>
            <pc:docMk/>
            <pc:sldMk cId="3211851275" sldId="347"/>
            <ac:picMk id="1030" creationId="{B1AB621D-138B-4862-AD53-6D0F3C9CD97E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09:58:18.090" v="1866" actId="1076"/>
        <pc:sldMkLst>
          <pc:docMk/>
          <pc:sldMk cId="2699979537" sldId="348"/>
        </pc:sldMkLst>
        <pc:spChg chg="del">
          <ac:chgData name="Dmytro Meteliuk" userId="faeee1de-97a6-460f-8fd7-dae9c3ea15fe" providerId="ADAL" clId="{4439930D-0250-4224-8633-F3F28C809F25}" dt="2021-02-05T09:55:42.950" v="1841" actId="478"/>
          <ac:spMkLst>
            <pc:docMk/>
            <pc:sldMk cId="2699979537" sldId="348"/>
            <ac:spMk id="2" creationId="{8A8DF6D3-EC81-4BCD-88AB-01078BE943B4}"/>
          </ac:spMkLst>
        </pc:spChg>
        <pc:spChg chg="mod">
          <ac:chgData name="Dmytro Meteliuk" userId="faeee1de-97a6-460f-8fd7-dae9c3ea15fe" providerId="ADAL" clId="{4439930D-0250-4224-8633-F3F28C809F25}" dt="2021-02-05T09:57:03.758" v="1860" actId="14100"/>
          <ac:spMkLst>
            <pc:docMk/>
            <pc:sldMk cId="2699979537" sldId="348"/>
            <ac:spMk id="3" creationId="{4D30CF4B-32CC-4AE3-B3C6-E2F5746AAADB}"/>
          </ac:spMkLst>
        </pc:spChg>
        <pc:picChg chg="add mod">
          <ac:chgData name="Dmytro Meteliuk" userId="faeee1de-97a6-460f-8fd7-dae9c3ea15fe" providerId="ADAL" clId="{4439930D-0250-4224-8633-F3F28C809F25}" dt="2021-02-05T09:55:48.446" v="1842"/>
          <ac:picMkLst>
            <pc:docMk/>
            <pc:sldMk cId="2699979537" sldId="348"/>
            <ac:picMk id="4" creationId="{53A073E8-FEAB-4A4F-8832-2F867A58B3C4}"/>
          </ac:picMkLst>
        </pc:picChg>
        <pc:picChg chg="add mod">
          <ac:chgData name="Dmytro Meteliuk" userId="faeee1de-97a6-460f-8fd7-dae9c3ea15fe" providerId="ADAL" clId="{4439930D-0250-4224-8633-F3F28C809F25}" dt="2021-02-05T09:55:48.446" v="1842"/>
          <ac:picMkLst>
            <pc:docMk/>
            <pc:sldMk cId="2699979537" sldId="348"/>
            <ac:picMk id="5" creationId="{31E936FC-6789-4281-9A42-AEB54B743BE0}"/>
          </ac:picMkLst>
        </pc:picChg>
        <pc:picChg chg="add mod">
          <ac:chgData name="Dmytro Meteliuk" userId="faeee1de-97a6-460f-8fd7-dae9c3ea15fe" providerId="ADAL" clId="{4439930D-0250-4224-8633-F3F28C809F25}" dt="2021-02-05T09:55:48.446" v="1842"/>
          <ac:picMkLst>
            <pc:docMk/>
            <pc:sldMk cId="2699979537" sldId="348"/>
            <ac:picMk id="6" creationId="{00AA777A-C993-4AAD-9BEF-207035C46DEA}"/>
          </ac:picMkLst>
        </pc:picChg>
        <pc:picChg chg="add mod">
          <ac:chgData name="Dmytro Meteliuk" userId="faeee1de-97a6-460f-8fd7-dae9c3ea15fe" providerId="ADAL" clId="{4439930D-0250-4224-8633-F3F28C809F25}" dt="2021-02-05T09:58:14.490" v="1864" actId="14100"/>
          <ac:picMkLst>
            <pc:docMk/>
            <pc:sldMk cId="2699979537" sldId="348"/>
            <ac:picMk id="2050" creationId="{F0FB22B4-F211-4D2B-BAAB-B73F958AE999}"/>
          </ac:picMkLst>
        </pc:picChg>
        <pc:picChg chg="add mod">
          <ac:chgData name="Dmytro Meteliuk" userId="faeee1de-97a6-460f-8fd7-dae9c3ea15fe" providerId="ADAL" clId="{4439930D-0250-4224-8633-F3F28C809F25}" dt="2021-02-05T09:58:18.090" v="1866" actId="1076"/>
          <ac:picMkLst>
            <pc:docMk/>
            <pc:sldMk cId="2699979537" sldId="348"/>
            <ac:picMk id="2052" creationId="{52F31CC2-42C5-47BC-AB7B-8D0B67A0A8D3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10:04:35.601" v="1922" actId="1076"/>
        <pc:sldMkLst>
          <pc:docMk/>
          <pc:sldMk cId="89509657" sldId="349"/>
        </pc:sldMkLst>
        <pc:spChg chg="del">
          <ac:chgData name="Dmytro Meteliuk" userId="faeee1de-97a6-460f-8fd7-dae9c3ea15fe" providerId="ADAL" clId="{4439930D-0250-4224-8633-F3F28C809F25}" dt="2021-02-05T09:58:37.206" v="1870" actId="478"/>
          <ac:spMkLst>
            <pc:docMk/>
            <pc:sldMk cId="89509657" sldId="349"/>
            <ac:spMk id="2" creationId="{9015DC6E-7635-4959-B202-C602267F9563}"/>
          </ac:spMkLst>
        </pc:spChg>
        <pc:spChg chg="del">
          <ac:chgData name="Dmytro Meteliuk" userId="faeee1de-97a6-460f-8fd7-dae9c3ea15fe" providerId="ADAL" clId="{4439930D-0250-4224-8633-F3F28C809F25}" dt="2021-02-05T10:02:29.860" v="1889" actId="478"/>
          <ac:spMkLst>
            <pc:docMk/>
            <pc:sldMk cId="89509657" sldId="349"/>
            <ac:spMk id="3" creationId="{6895B00B-A716-452D-BDD9-5A15BE2CC2A0}"/>
          </ac:spMkLst>
        </pc:spChg>
        <pc:spChg chg="add mod">
          <ac:chgData name="Dmytro Meteliuk" userId="faeee1de-97a6-460f-8fd7-dae9c3ea15fe" providerId="ADAL" clId="{4439930D-0250-4224-8633-F3F28C809F25}" dt="2021-02-05T09:59:43.029" v="1880" actId="20577"/>
          <ac:spMkLst>
            <pc:docMk/>
            <pc:sldMk cId="89509657" sldId="349"/>
            <ac:spMk id="4" creationId="{689DCBF8-D3CA-469D-9B1E-5F146DC66CBB}"/>
          </ac:spMkLst>
        </pc:spChg>
        <pc:picChg chg="add del mod">
          <ac:chgData name="Dmytro Meteliuk" userId="faeee1de-97a6-460f-8fd7-dae9c3ea15fe" providerId="ADAL" clId="{4439930D-0250-4224-8633-F3F28C809F25}" dt="2021-02-05T10:02:27.640" v="1888" actId="478"/>
          <ac:picMkLst>
            <pc:docMk/>
            <pc:sldMk cId="89509657" sldId="349"/>
            <ac:picMk id="6" creationId="{46BFAD7E-0668-48AE-9980-877D72311F85}"/>
          </ac:picMkLst>
        </pc:picChg>
        <pc:picChg chg="add mod modCrop">
          <ac:chgData name="Dmytro Meteliuk" userId="faeee1de-97a6-460f-8fd7-dae9c3ea15fe" providerId="ADAL" clId="{4439930D-0250-4224-8633-F3F28C809F25}" dt="2021-02-05T10:02:52.357" v="1900" actId="1076"/>
          <ac:picMkLst>
            <pc:docMk/>
            <pc:sldMk cId="89509657" sldId="349"/>
            <ac:picMk id="8" creationId="{E3B3BD91-50BC-4DAD-B37F-9F8C62E942D5}"/>
          </ac:picMkLst>
        </pc:picChg>
        <pc:picChg chg="add mod">
          <ac:chgData name="Dmytro Meteliuk" userId="faeee1de-97a6-460f-8fd7-dae9c3ea15fe" providerId="ADAL" clId="{4439930D-0250-4224-8633-F3F28C809F25}" dt="2021-02-05T10:04:09.891" v="1914" actId="1076"/>
          <ac:picMkLst>
            <pc:docMk/>
            <pc:sldMk cId="89509657" sldId="349"/>
            <ac:picMk id="3074" creationId="{C5CE86F5-F30A-446D-BB5F-677B049AA63E}"/>
          </ac:picMkLst>
        </pc:picChg>
        <pc:picChg chg="add mod">
          <ac:chgData name="Dmytro Meteliuk" userId="faeee1de-97a6-460f-8fd7-dae9c3ea15fe" providerId="ADAL" clId="{4439930D-0250-4224-8633-F3F28C809F25}" dt="2021-02-05T10:04:06.747" v="1913" actId="1076"/>
          <ac:picMkLst>
            <pc:docMk/>
            <pc:sldMk cId="89509657" sldId="349"/>
            <ac:picMk id="3076" creationId="{480F8384-A967-4AA7-A1C1-9018AB76F680}"/>
          </ac:picMkLst>
        </pc:picChg>
        <pc:picChg chg="add mod">
          <ac:chgData name="Dmytro Meteliuk" userId="faeee1de-97a6-460f-8fd7-dae9c3ea15fe" providerId="ADAL" clId="{4439930D-0250-4224-8633-F3F28C809F25}" dt="2021-02-05T10:04:35.601" v="1922" actId="1076"/>
          <ac:picMkLst>
            <pc:docMk/>
            <pc:sldMk cId="89509657" sldId="349"/>
            <ac:picMk id="3078" creationId="{09C2341F-194B-47C8-AF28-18C2BCE25314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12:38:24.153" v="2083" actId="1076"/>
        <pc:sldMkLst>
          <pc:docMk/>
          <pc:sldMk cId="3331162771" sldId="350"/>
        </pc:sldMkLst>
        <pc:spChg chg="del">
          <ac:chgData name="Dmytro Meteliuk" userId="faeee1de-97a6-460f-8fd7-dae9c3ea15fe" providerId="ADAL" clId="{4439930D-0250-4224-8633-F3F28C809F25}" dt="2021-02-05T10:06:09.175" v="1925" actId="478"/>
          <ac:spMkLst>
            <pc:docMk/>
            <pc:sldMk cId="3331162771" sldId="350"/>
            <ac:spMk id="2" creationId="{3C381AEA-745A-4CBD-93E5-870BAA4C4969}"/>
          </ac:spMkLst>
        </pc:spChg>
        <pc:spChg chg="del">
          <ac:chgData name="Dmytro Meteliuk" userId="faeee1de-97a6-460f-8fd7-dae9c3ea15fe" providerId="ADAL" clId="{4439930D-0250-4224-8633-F3F28C809F25}" dt="2021-02-05T10:06:07.596" v="1924" actId="478"/>
          <ac:spMkLst>
            <pc:docMk/>
            <pc:sldMk cId="3331162771" sldId="350"/>
            <ac:spMk id="3" creationId="{C6CDE54D-2E54-47E9-B757-776E3A1EF95B}"/>
          </ac:spMkLst>
        </pc:spChg>
        <pc:spChg chg="add mod">
          <ac:chgData name="Dmytro Meteliuk" userId="faeee1de-97a6-460f-8fd7-dae9c3ea15fe" providerId="ADAL" clId="{4439930D-0250-4224-8633-F3F28C809F25}" dt="2021-02-05T10:13:00.509" v="1953" actId="1076"/>
          <ac:spMkLst>
            <pc:docMk/>
            <pc:sldMk cId="3331162771" sldId="350"/>
            <ac:spMk id="7" creationId="{50B6AE8C-8EBD-4FED-8CEC-535823F4601C}"/>
          </ac:spMkLst>
        </pc:spChg>
        <pc:picChg chg="add del mod">
          <ac:chgData name="Dmytro Meteliuk" userId="faeee1de-97a6-460f-8fd7-dae9c3ea15fe" providerId="ADAL" clId="{4439930D-0250-4224-8633-F3F28C809F25}" dt="2021-02-05T12:38:22.255" v="2082" actId="478"/>
          <ac:picMkLst>
            <pc:docMk/>
            <pc:sldMk cId="3331162771" sldId="350"/>
            <ac:picMk id="8" creationId="{26C80564-2016-4226-A9DF-44BD70F68F4C}"/>
          </ac:picMkLst>
        </pc:picChg>
        <pc:picChg chg="add mod">
          <ac:chgData name="Dmytro Meteliuk" userId="faeee1de-97a6-460f-8fd7-dae9c3ea15fe" providerId="ADAL" clId="{4439930D-0250-4224-8633-F3F28C809F25}" dt="2021-02-05T12:38:24.153" v="2083" actId="1076"/>
          <ac:picMkLst>
            <pc:docMk/>
            <pc:sldMk cId="3331162771" sldId="350"/>
            <ac:picMk id="9" creationId="{DE4CB545-8756-4ED3-B18C-76677A954BD8}"/>
          </ac:picMkLst>
        </pc:picChg>
        <pc:picChg chg="add mod">
          <ac:chgData name="Dmytro Meteliuk" userId="faeee1de-97a6-460f-8fd7-dae9c3ea15fe" providerId="ADAL" clId="{4439930D-0250-4224-8633-F3F28C809F25}" dt="2021-02-05T10:12:48.976" v="1950"/>
          <ac:picMkLst>
            <pc:docMk/>
            <pc:sldMk cId="3331162771" sldId="350"/>
            <ac:picMk id="10" creationId="{7E2B4391-9AAB-47F8-BC56-BF3332502D93}"/>
          </ac:picMkLst>
        </pc:picChg>
        <pc:picChg chg="add mod">
          <ac:chgData name="Dmytro Meteliuk" userId="faeee1de-97a6-460f-8fd7-dae9c3ea15fe" providerId="ADAL" clId="{4439930D-0250-4224-8633-F3F28C809F25}" dt="2021-02-05T10:07:03.886" v="1944" actId="1076"/>
          <ac:picMkLst>
            <pc:docMk/>
            <pc:sldMk cId="3331162771" sldId="350"/>
            <ac:picMk id="4098" creationId="{A4446AC9-E94F-4350-9991-ED4C23F96AEC}"/>
          </ac:picMkLst>
        </pc:picChg>
        <pc:picChg chg="add mod">
          <ac:chgData name="Dmytro Meteliuk" userId="faeee1de-97a6-460f-8fd7-dae9c3ea15fe" providerId="ADAL" clId="{4439930D-0250-4224-8633-F3F28C809F25}" dt="2021-02-05T10:12:22.635" v="1945" actId="14100"/>
          <ac:picMkLst>
            <pc:docMk/>
            <pc:sldMk cId="3331162771" sldId="350"/>
            <ac:picMk id="4100" creationId="{1DE5AC62-1048-4D56-B617-DF04165677A4}"/>
          </ac:picMkLst>
        </pc:picChg>
      </pc:sldChg>
      <pc:sldChg chg="new del">
        <pc:chgData name="Dmytro Meteliuk" userId="faeee1de-97a6-460f-8fd7-dae9c3ea15fe" providerId="ADAL" clId="{4439930D-0250-4224-8633-F3F28C809F25}" dt="2021-02-05T10:13:11.532" v="1954" actId="47"/>
        <pc:sldMkLst>
          <pc:docMk/>
          <pc:sldMk cId="636630464" sldId="351"/>
        </pc:sldMkLst>
      </pc:sldChg>
      <pc:sldChg chg="addSp delSp modSp new mod">
        <pc:chgData name="Dmytro Meteliuk" userId="faeee1de-97a6-460f-8fd7-dae9c3ea15fe" providerId="ADAL" clId="{4439930D-0250-4224-8633-F3F28C809F25}" dt="2021-02-05T10:21:15.877" v="1999" actId="14100"/>
        <pc:sldMkLst>
          <pc:docMk/>
          <pc:sldMk cId="3132693349" sldId="351"/>
        </pc:sldMkLst>
        <pc:spChg chg="del">
          <ac:chgData name="Dmytro Meteliuk" userId="faeee1de-97a6-460f-8fd7-dae9c3ea15fe" providerId="ADAL" clId="{4439930D-0250-4224-8633-F3F28C809F25}" dt="2021-02-05T10:13:41.064" v="1960" actId="478"/>
          <ac:spMkLst>
            <pc:docMk/>
            <pc:sldMk cId="3132693349" sldId="351"/>
            <ac:spMk id="2" creationId="{7B8C59FE-1663-4CE4-AC3D-F2130B5C4EE1}"/>
          </ac:spMkLst>
        </pc:spChg>
        <pc:spChg chg="del">
          <ac:chgData name="Dmytro Meteliuk" userId="faeee1de-97a6-460f-8fd7-dae9c3ea15fe" providerId="ADAL" clId="{4439930D-0250-4224-8633-F3F28C809F25}" dt="2021-02-05T10:14:57.311" v="1970" actId="478"/>
          <ac:spMkLst>
            <pc:docMk/>
            <pc:sldMk cId="3132693349" sldId="351"/>
            <ac:spMk id="3" creationId="{9243B27B-134F-410F-B21E-F84BB6068B07}"/>
          </ac:spMkLst>
        </pc:spChg>
        <pc:spChg chg="add mod">
          <ac:chgData name="Dmytro Meteliuk" userId="faeee1de-97a6-460f-8fd7-dae9c3ea15fe" providerId="ADAL" clId="{4439930D-0250-4224-8633-F3F28C809F25}" dt="2021-02-05T10:13:57.890" v="1969" actId="1076"/>
          <ac:spMkLst>
            <pc:docMk/>
            <pc:sldMk cId="3132693349" sldId="351"/>
            <ac:spMk id="4" creationId="{C1F4B550-608F-4323-B724-624650628631}"/>
          </ac:spMkLst>
        </pc:spChg>
        <pc:picChg chg="add mod modCrop">
          <ac:chgData name="Dmytro Meteliuk" userId="faeee1de-97a6-460f-8fd7-dae9c3ea15fe" providerId="ADAL" clId="{4439930D-0250-4224-8633-F3F28C809F25}" dt="2021-02-05T10:21:09.639" v="1997" actId="1076"/>
          <ac:picMkLst>
            <pc:docMk/>
            <pc:sldMk cId="3132693349" sldId="351"/>
            <ac:picMk id="6" creationId="{A376FA2B-1229-45C0-BA3A-C912795E9873}"/>
          </ac:picMkLst>
        </pc:picChg>
        <pc:picChg chg="add mod">
          <ac:chgData name="Dmytro Meteliuk" userId="faeee1de-97a6-460f-8fd7-dae9c3ea15fe" providerId="ADAL" clId="{4439930D-0250-4224-8633-F3F28C809F25}" dt="2021-02-05T10:15:41.535" v="1981" actId="14100"/>
          <ac:picMkLst>
            <pc:docMk/>
            <pc:sldMk cId="3132693349" sldId="351"/>
            <ac:picMk id="5122" creationId="{85F75508-CF93-4264-BBF5-388079586F8B}"/>
          </ac:picMkLst>
        </pc:picChg>
        <pc:picChg chg="add mod">
          <ac:chgData name="Dmytro Meteliuk" userId="faeee1de-97a6-460f-8fd7-dae9c3ea15fe" providerId="ADAL" clId="{4439930D-0250-4224-8633-F3F28C809F25}" dt="2021-02-05T10:21:15.877" v="1999" actId="14100"/>
          <ac:picMkLst>
            <pc:docMk/>
            <pc:sldMk cId="3132693349" sldId="351"/>
            <ac:picMk id="5124" creationId="{2BC7D445-3C71-49FE-AA34-0B8C4B42DB05}"/>
          </ac:picMkLst>
        </pc:picChg>
        <pc:picChg chg="add mod">
          <ac:chgData name="Dmytro Meteliuk" userId="faeee1de-97a6-460f-8fd7-dae9c3ea15fe" providerId="ADAL" clId="{4439930D-0250-4224-8633-F3F28C809F25}" dt="2021-02-05T10:21:11.564" v="1998" actId="1076"/>
          <ac:picMkLst>
            <pc:docMk/>
            <pc:sldMk cId="3132693349" sldId="351"/>
            <ac:picMk id="5126" creationId="{0D004690-4500-4D64-B9A4-C6910FE3F2DA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12:38:57.304" v="2088" actId="1076"/>
        <pc:sldMkLst>
          <pc:docMk/>
          <pc:sldMk cId="2682089330" sldId="352"/>
        </pc:sldMkLst>
        <pc:spChg chg="del">
          <ac:chgData name="Dmytro Meteliuk" userId="faeee1de-97a6-460f-8fd7-dae9c3ea15fe" providerId="ADAL" clId="{4439930D-0250-4224-8633-F3F28C809F25}" dt="2021-02-05T10:23:05.701" v="2003" actId="478"/>
          <ac:spMkLst>
            <pc:docMk/>
            <pc:sldMk cId="2682089330" sldId="352"/>
            <ac:spMk id="2" creationId="{359CDC2B-40F9-4ABA-A9A6-41C16A090C63}"/>
          </ac:spMkLst>
        </pc:spChg>
        <pc:spChg chg="del">
          <ac:chgData name="Dmytro Meteliuk" userId="faeee1de-97a6-460f-8fd7-dae9c3ea15fe" providerId="ADAL" clId="{4439930D-0250-4224-8633-F3F28C809F25}" dt="2021-02-05T10:23:02.956" v="2002" actId="478"/>
          <ac:spMkLst>
            <pc:docMk/>
            <pc:sldMk cId="2682089330" sldId="352"/>
            <ac:spMk id="3" creationId="{6467E534-8199-43B0-9FBF-69A1E27C97F0}"/>
          </ac:spMkLst>
        </pc:spChg>
        <pc:spChg chg="add mod">
          <ac:chgData name="Dmytro Meteliuk" userId="faeee1de-97a6-460f-8fd7-dae9c3ea15fe" providerId="ADAL" clId="{4439930D-0250-4224-8633-F3F28C809F25}" dt="2021-02-05T10:23:17.818" v="2007" actId="6549"/>
          <ac:spMkLst>
            <pc:docMk/>
            <pc:sldMk cId="2682089330" sldId="352"/>
            <ac:spMk id="5" creationId="{5BDC96E0-815B-4B7B-894E-E3624911F6AB}"/>
          </ac:spMkLst>
        </pc:spChg>
        <pc:picChg chg="add del mod">
          <ac:chgData name="Dmytro Meteliuk" userId="faeee1de-97a6-460f-8fd7-dae9c3ea15fe" providerId="ADAL" clId="{4439930D-0250-4224-8633-F3F28C809F25}" dt="2021-02-05T12:38:55.597" v="2087" actId="478"/>
          <ac:picMkLst>
            <pc:docMk/>
            <pc:sldMk cId="2682089330" sldId="352"/>
            <ac:picMk id="8" creationId="{B6A22DAB-3547-400D-B7B6-36BF09DE9CD8}"/>
          </ac:picMkLst>
        </pc:picChg>
        <pc:picChg chg="add mod">
          <ac:chgData name="Dmytro Meteliuk" userId="faeee1de-97a6-460f-8fd7-dae9c3ea15fe" providerId="ADAL" clId="{4439930D-0250-4224-8633-F3F28C809F25}" dt="2021-02-05T12:38:57.304" v="2088" actId="1076"/>
          <ac:picMkLst>
            <pc:docMk/>
            <pc:sldMk cId="2682089330" sldId="352"/>
            <ac:picMk id="9" creationId="{7A34E025-D4B1-4111-A969-873867E3298E}"/>
          </ac:picMkLst>
        </pc:picChg>
        <pc:picChg chg="add mod">
          <ac:chgData name="Dmytro Meteliuk" userId="faeee1de-97a6-460f-8fd7-dae9c3ea15fe" providerId="ADAL" clId="{4439930D-0250-4224-8633-F3F28C809F25}" dt="2021-02-05T10:26:15.162" v="2026"/>
          <ac:picMkLst>
            <pc:docMk/>
            <pc:sldMk cId="2682089330" sldId="352"/>
            <ac:picMk id="10" creationId="{C6E23864-FFA1-4613-8685-5921130740DD}"/>
          </ac:picMkLst>
        </pc:picChg>
        <pc:picChg chg="add mod">
          <ac:chgData name="Dmytro Meteliuk" userId="faeee1de-97a6-460f-8fd7-dae9c3ea15fe" providerId="ADAL" clId="{4439930D-0250-4224-8633-F3F28C809F25}" dt="2021-02-05T10:25:44.315" v="2025" actId="1076"/>
          <ac:picMkLst>
            <pc:docMk/>
            <pc:sldMk cId="2682089330" sldId="352"/>
            <ac:picMk id="6146" creationId="{3CDE7D93-5DD2-43A5-99A7-DAB7CCF0C9F9}"/>
          </ac:picMkLst>
        </pc:picChg>
        <pc:picChg chg="add mod">
          <ac:chgData name="Dmytro Meteliuk" userId="faeee1de-97a6-460f-8fd7-dae9c3ea15fe" providerId="ADAL" clId="{4439930D-0250-4224-8633-F3F28C809F25}" dt="2021-02-05T10:25:39.133" v="2023" actId="14100"/>
          <ac:picMkLst>
            <pc:docMk/>
            <pc:sldMk cId="2682089330" sldId="352"/>
            <ac:picMk id="6148" creationId="{191DF6B1-C12D-45C3-953F-C5A41677161C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11:07:37.578" v="2062" actId="167"/>
        <pc:sldMkLst>
          <pc:docMk/>
          <pc:sldMk cId="3496501637" sldId="353"/>
        </pc:sldMkLst>
        <pc:spChg chg="del">
          <ac:chgData name="Dmytro Meteliuk" userId="faeee1de-97a6-460f-8fd7-dae9c3ea15fe" providerId="ADAL" clId="{4439930D-0250-4224-8633-F3F28C809F25}" dt="2021-02-05T10:29:47.113" v="2030" actId="478"/>
          <ac:spMkLst>
            <pc:docMk/>
            <pc:sldMk cId="3496501637" sldId="353"/>
            <ac:spMk id="2" creationId="{B6FC872D-14C2-4D29-BAA4-EDF503887F53}"/>
          </ac:spMkLst>
        </pc:spChg>
        <pc:spChg chg="del">
          <ac:chgData name="Dmytro Meteliuk" userId="faeee1de-97a6-460f-8fd7-dae9c3ea15fe" providerId="ADAL" clId="{4439930D-0250-4224-8633-F3F28C809F25}" dt="2021-02-05T10:29:48.994" v="2031" actId="478"/>
          <ac:spMkLst>
            <pc:docMk/>
            <pc:sldMk cId="3496501637" sldId="353"/>
            <ac:spMk id="3" creationId="{C48B7A7E-8691-4447-B18C-F970654D099C}"/>
          </ac:spMkLst>
        </pc:spChg>
        <pc:spChg chg="add mod">
          <ac:chgData name="Dmytro Meteliuk" userId="faeee1de-97a6-460f-8fd7-dae9c3ea15fe" providerId="ADAL" clId="{4439930D-0250-4224-8633-F3F28C809F25}" dt="2021-02-05T10:36:18.798" v="2038" actId="1076"/>
          <ac:spMkLst>
            <pc:docMk/>
            <pc:sldMk cId="3496501637" sldId="353"/>
            <ac:spMk id="4" creationId="{B065F33F-BFD4-4501-91A8-95A757D6ACA6}"/>
          </ac:spMkLst>
        </pc:spChg>
        <pc:picChg chg="add mod ord">
          <ac:chgData name="Dmytro Meteliuk" userId="faeee1de-97a6-460f-8fd7-dae9c3ea15fe" providerId="ADAL" clId="{4439930D-0250-4224-8633-F3F28C809F25}" dt="2021-02-05T11:07:37.578" v="2062" actId="167"/>
          <ac:picMkLst>
            <pc:docMk/>
            <pc:sldMk cId="3496501637" sldId="353"/>
            <ac:picMk id="9" creationId="{23837D5D-4A0D-4C7A-ACBF-F3A4B6BC320F}"/>
          </ac:picMkLst>
        </pc:picChg>
        <pc:picChg chg="add del mod">
          <ac:chgData name="Dmytro Meteliuk" userId="faeee1de-97a6-460f-8fd7-dae9c3ea15fe" providerId="ADAL" clId="{4439930D-0250-4224-8633-F3F28C809F25}" dt="2021-02-05T10:36:20.581" v="2039"/>
          <ac:picMkLst>
            <pc:docMk/>
            <pc:sldMk cId="3496501637" sldId="353"/>
            <ac:picMk id="7170" creationId="{DC746461-C4AB-4791-A489-74FAA6D83D60}"/>
          </ac:picMkLst>
        </pc:picChg>
        <pc:picChg chg="add mod">
          <ac:chgData name="Dmytro Meteliuk" userId="faeee1de-97a6-460f-8fd7-dae9c3ea15fe" providerId="ADAL" clId="{4439930D-0250-4224-8633-F3F28C809F25}" dt="2021-02-05T10:36:35.962" v="2045" actId="1076"/>
          <ac:picMkLst>
            <pc:docMk/>
            <pc:sldMk cId="3496501637" sldId="353"/>
            <ac:picMk id="7172" creationId="{F4B133B5-1194-4805-A096-70D772D785F6}"/>
          </ac:picMkLst>
        </pc:picChg>
        <pc:picChg chg="add mod">
          <ac:chgData name="Dmytro Meteliuk" userId="faeee1de-97a6-460f-8fd7-dae9c3ea15fe" providerId="ADAL" clId="{4439930D-0250-4224-8633-F3F28C809F25}" dt="2021-02-05T10:37:21.281" v="2053" actId="1076"/>
          <ac:picMkLst>
            <pc:docMk/>
            <pc:sldMk cId="3496501637" sldId="353"/>
            <ac:picMk id="7174" creationId="{953BD09E-7A16-446A-B557-502E4B56ABFF}"/>
          </ac:picMkLst>
        </pc:picChg>
        <pc:picChg chg="add mod">
          <ac:chgData name="Dmytro Meteliuk" userId="faeee1de-97a6-460f-8fd7-dae9c3ea15fe" providerId="ADAL" clId="{4439930D-0250-4224-8633-F3F28C809F25}" dt="2021-02-05T10:59:57.835" v="2060" actId="14100"/>
          <ac:picMkLst>
            <pc:docMk/>
            <pc:sldMk cId="3496501637" sldId="353"/>
            <ac:picMk id="7176" creationId="{B7023980-F6A8-4954-B57C-B204B8831D35}"/>
          </ac:picMkLst>
        </pc:picChg>
      </pc:sldChg>
      <pc:sldChg chg="addSp delSp modSp new mod">
        <pc:chgData name="Dmytro Meteliuk" userId="faeee1de-97a6-460f-8fd7-dae9c3ea15fe" providerId="ADAL" clId="{4439930D-0250-4224-8633-F3F28C809F25}" dt="2021-02-05T12:38:52.567" v="2086" actId="1076"/>
        <pc:sldMkLst>
          <pc:docMk/>
          <pc:sldMk cId="276278833" sldId="354"/>
        </pc:sldMkLst>
        <pc:spChg chg="del">
          <ac:chgData name="Dmytro Meteliuk" userId="faeee1de-97a6-460f-8fd7-dae9c3ea15fe" providerId="ADAL" clId="{4439930D-0250-4224-8633-F3F28C809F25}" dt="2021-02-05T11:08:09.657" v="2063" actId="478"/>
          <ac:spMkLst>
            <pc:docMk/>
            <pc:sldMk cId="276278833" sldId="354"/>
            <ac:spMk id="2" creationId="{AC116E25-C5AB-4C2F-B33B-4D1F2FB3DB8C}"/>
          </ac:spMkLst>
        </pc:spChg>
        <pc:spChg chg="del">
          <ac:chgData name="Dmytro Meteliuk" userId="faeee1de-97a6-460f-8fd7-dae9c3ea15fe" providerId="ADAL" clId="{4439930D-0250-4224-8633-F3F28C809F25}" dt="2021-02-05T11:08:25.948" v="2067" actId="478"/>
          <ac:spMkLst>
            <pc:docMk/>
            <pc:sldMk cId="276278833" sldId="354"/>
            <ac:spMk id="3" creationId="{5127EFED-1C31-42B7-840E-B8DBCFA4DB4B}"/>
          </ac:spMkLst>
        </pc:spChg>
        <pc:spChg chg="add mod">
          <ac:chgData name="Dmytro Meteliuk" userId="faeee1de-97a6-460f-8fd7-dae9c3ea15fe" providerId="ADAL" clId="{4439930D-0250-4224-8633-F3F28C809F25}" dt="2021-02-05T11:09:32.557" v="2081"/>
          <ac:spMkLst>
            <pc:docMk/>
            <pc:sldMk cId="276278833" sldId="354"/>
            <ac:spMk id="6" creationId="{DD37595A-5035-4241-B845-1A758A1B6EB4}"/>
          </ac:spMkLst>
        </pc:spChg>
        <pc:picChg chg="add del mod">
          <ac:chgData name="Dmytro Meteliuk" userId="faeee1de-97a6-460f-8fd7-dae9c3ea15fe" providerId="ADAL" clId="{4439930D-0250-4224-8633-F3F28C809F25}" dt="2021-02-05T12:38:51.491" v="2085" actId="478"/>
          <ac:picMkLst>
            <pc:docMk/>
            <pc:sldMk cId="276278833" sldId="354"/>
            <ac:picMk id="7" creationId="{A6AD7D33-DF5C-47B0-A493-DE71435B3EEF}"/>
          </ac:picMkLst>
        </pc:picChg>
        <pc:picChg chg="add mod">
          <ac:chgData name="Dmytro Meteliuk" userId="faeee1de-97a6-460f-8fd7-dae9c3ea15fe" providerId="ADAL" clId="{4439930D-0250-4224-8633-F3F28C809F25}" dt="2021-02-05T12:38:52.567" v="2086" actId="1076"/>
          <ac:picMkLst>
            <pc:docMk/>
            <pc:sldMk cId="276278833" sldId="354"/>
            <ac:picMk id="8" creationId="{BDB83E5D-55BF-42C0-A20E-1090F4225D89}"/>
          </ac:picMkLst>
        </pc:picChg>
        <pc:picChg chg="add mod">
          <ac:chgData name="Dmytro Meteliuk" userId="faeee1de-97a6-460f-8fd7-dae9c3ea15fe" providerId="ADAL" clId="{4439930D-0250-4224-8633-F3F28C809F25}" dt="2021-02-05T12:38:47.917" v="2084"/>
          <ac:picMkLst>
            <pc:docMk/>
            <pc:sldMk cId="276278833" sldId="354"/>
            <ac:picMk id="9" creationId="{FBB3D986-5664-4023-B43E-BF4B89F52840}"/>
          </ac:picMkLst>
        </pc:picChg>
        <pc:picChg chg="add mod">
          <ac:chgData name="Dmytro Meteliuk" userId="faeee1de-97a6-460f-8fd7-dae9c3ea15fe" providerId="ADAL" clId="{4439930D-0250-4224-8633-F3F28C809F25}" dt="2021-02-05T11:08:36.202" v="2072" actId="14100"/>
          <ac:picMkLst>
            <pc:docMk/>
            <pc:sldMk cId="276278833" sldId="354"/>
            <ac:picMk id="8194" creationId="{459FE7B1-14FC-4EE4-BBCA-BFCE2A04D855}"/>
          </ac:picMkLst>
        </pc:picChg>
        <pc:picChg chg="add mod">
          <ac:chgData name="Dmytro Meteliuk" userId="faeee1de-97a6-460f-8fd7-dae9c3ea15fe" providerId="ADAL" clId="{4439930D-0250-4224-8633-F3F28C809F25}" dt="2021-02-05T11:09:06.482" v="2080" actId="1076"/>
          <ac:picMkLst>
            <pc:docMk/>
            <pc:sldMk cId="276278833" sldId="354"/>
            <ac:picMk id="8196" creationId="{C2763B0F-72B4-454F-BA65-3F16BD5D39A5}"/>
          </ac:picMkLst>
        </pc:picChg>
      </pc:sldChg>
      <pc:sldChg chg="add del">
        <pc:chgData name="Dmytro Meteliuk" userId="faeee1de-97a6-460f-8fd7-dae9c3ea15fe" providerId="ADAL" clId="{4439930D-0250-4224-8633-F3F28C809F25}" dt="2021-02-04T13:00:32.782" v="1361" actId="47"/>
        <pc:sldMkLst>
          <pc:docMk/>
          <pc:sldMk cId="2134750373" sldId="968"/>
        </pc:sldMkLst>
      </pc:sldChg>
      <pc:sldChg chg="addSp modSp add del">
        <pc:chgData name="Dmytro Meteliuk" userId="faeee1de-97a6-460f-8fd7-dae9c3ea15fe" providerId="ADAL" clId="{4439930D-0250-4224-8633-F3F28C809F25}" dt="2021-02-04T13:11:41.301" v="1403" actId="47"/>
        <pc:sldMkLst>
          <pc:docMk/>
          <pc:sldMk cId="3613968760" sldId="969"/>
        </pc:sldMkLst>
        <pc:picChg chg="mod">
          <ac:chgData name="Dmytro Meteliuk" userId="faeee1de-97a6-460f-8fd7-dae9c3ea15fe" providerId="ADAL" clId="{4439930D-0250-4224-8633-F3F28C809F25}" dt="2021-02-04T13:00:26.514" v="1359" actId="14100"/>
          <ac:picMkLst>
            <pc:docMk/>
            <pc:sldMk cId="3613968760" sldId="969"/>
            <ac:picMk id="4" creationId="{477F4873-001E-4B4C-8D31-2B367ECD7466}"/>
          </ac:picMkLst>
        </pc:picChg>
        <pc:picChg chg="add mod">
          <ac:chgData name="Dmytro Meteliuk" userId="faeee1de-97a6-460f-8fd7-dae9c3ea15fe" providerId="ADAL" clId="{4439930D-0250-4224-8633-F3F28C809F25}" dt="2021-02-04T13:00:28.234" v="1360" actId="1076"/>
          <ac:picMkLst>
            <pc:docMk/>
            <pc:sldMk cId="3613968760" sldId="969"/>
            <ac:picMk id="5" creationId="{91A42F8B-7939-4083-AAD8-A91A91BF146B}"/>
          </ac:picMkLst>
        </pc:picChg>
      </pc:sldChg>
      <pc:sldMasterChg chg="delSldLayout">
        <pc:chgData name="Dmytro Meteliuk" userId="faeee1de-97a6-460f-8fd7-dae9c3ea15fe" providerId="ADAL" clId="{4439930D-0250-4224-8633-F3F28C809F25}" dt="2021-02-04T13:11:41.301" v="1403" actId="47"/>
        <pc:sldMasterMkLst>
          <pc:docMk/>
          <pc:sldMasterMk cId="0" sldId="2147483648"/>
        </pc:sldMasterMkLst>
        <pc:sldLayoutChg chg="del">
          <pc:chgData name="Dmytro Meteliuk" userId="faeee1de-97a6-460f-8fd7-dae9c3ea15fe" providerId="ADAL" clId="{4439930D-0250-4224-8633-F3F28C809F25}" dt="2021-02-04T13:11:41.301" v="1403" actId="47"/>
          <pc:sldLayoutMkLst>
            <pc:docMk/>
            <pc:sldMasterMk cId="0" sldId="2147483648"/>
            <pc:sldLayoutMk cId="2946612650" sldId="2147483660"/>
          </pc:sldLayoutMkLst>
        </pc:sldLayoutChg>
      </pc:sldMasterChg>
    </pc:docChg>
  </pc:docChgLst>
  <pc:docChgLst>
    <pc:chgData name="Dmytro Meteliuk" userId="faeee1de-97a6-460f-8fd7-dae9c3ea15fe" providerId="ADAL" clId="{7B590E3E-E353-4CB4-B194-231403E08894}"/>
    <pc:docChg chg="undo custSel addSld delSld modSld sldOrd">
      <pc:chgData name="Dmytro Meteliuk" userId="faeee1de-97a6-460f-8fd7-dae9c3ea15fe" providerId="ADAL" clId="{7B590E3E-E353-4CB4-B194-231403E08894}" dt="2024-07-24T12:26:23.517" v="153" actId="1076"/>
      <pc:docMkLst>
        <pc:docMk/>
      </pc:docMkLst>
      <pc:sldChg chg="addSp modSp mod modClrScheme chgLayout">
        <pc:chgData name="Dmytro Meteliuk" userId="faeee1de-97a6-460f-8fd7-dae9c3ea15fe" providerId="ADAL" clId="{7B590E3E-E353-4CB4-B194-231403E08894}" dt="2024-07-24T12:26:23.517" v="153" actId="1076"/>
        <pc:sldMkLst>
          <pc:docMk/>
          <pc:sldMk cId="0" sldId="261"/>
        </pc:sldMkLst>
        <pc:spChg chg="mod ord">
          <ac:chgData name="Dmytro Meteliuk" userId="faeee1de-97a6-460f-8fd7-dae9c3ea15fe" providerId="ADAL" clId="{7B590E3E-E353-4CB4-B194-231403E08894}" dt="2024-07-24T12:26:23.517" v="153" actId="1076"/>
          <ac:spMkLst>
            <pc:docMk/>
            <pc:sldMk cId="0" sldId="261"/>
            <ac:spMk id="4" creationId="{00000000-0000-0000-0000-000000000000}"/>
          </ac:spMkLst>
        </pc:spChg>
        <pc:picChg chg="add mod modCrop">
          <ac:chgData name="Dmytro Meteliuk" userId="faeee1de-97a6-460f-8fd7-dae9c3ea15fe" providerId="ADAL" clId="{7B590E3E-E353-4CB4-B194-231403E08894}" dt="2024-07-24T12:12:11.665" v="137" actId="14100"/>
          <ac:picMkLst>
            <pc:docMk/>
            <pc:sldMk cId="0" sldId="261"/>
            <ac:picMk id="3" creationId="{8128B6C0-9D0E-5E49-C6D8-6BAA5ABAB22C}"/>
          </ac:picMkLst>
        </pc:picChg>
      </pc:sldChg>
      <pc:sldChg chg="modSp mod">
        <pc:chgData name="Dmytro Meteliuk" userId="faeee1de-97a6-460f-8fd7-dae9c3ea15fe" providerId="ADAL" clId="{7B590E3E-E353-4CB4-B194-231403E08894}" dt="2024-07-24T12:07:23.913" v="89" actId="1076"/>
        <pc:sldMkLst>
          <pc:docMk/>
          <pc:sldMk cId="0" sldId="296"/>
        </pc:sldMkLst>
        <pc:spChg chg="mod">
          <ac:chgData name="Dmytro Meteliuk" userId="faeee1de-97a6-460f-8fd7-dae9c3ea15fe" providerId="ADAL" clId="{7B590E3E-E353-4CB4-B194-231403E08894}" dt="2024-07-24T12:06:00.540" v="67" actId="20577"/>
          <ac:spMkLst>
            <pc:docMk/>
            <pc:sldMk cId="0" sldId="296"/>
            <ac:spMk id="2" creationId="{00000000-0000-0000-0000-000000000000}"/>
          </ac:spMkLst>
        </pc:spChg>
        <pc:spChg chg="mod">
          <ac:chgData name="Dmytro Meteliuk" userId="faeee1de-97a6-460f-8fd7-dae9c3ea15fe" providerId="ADAL" clId="{7B590E3E-E353-4CB4-B194-231403E08894}" dt="2024-07-24T12:07:23.913" v="89" actId="1076"/>
          <ac:spMkLst>
            <pc:docMk/>
            <pc:sldMk cId="0" sldId="296"/>
            <ac:spMk id="12" creationId="{00000000-0000-0000-0000-000000000000}"/>
          </ac:spMkLst>
        </pc:spChg>
        <pc:picChg chg="mod">
          <ac:chgData name="Dmytro Meteliuk" userId="faeee1de-97a6-460f-8fd7-dae9c3ea15fe" providerId="ADAL" clId="{7B590E3E-E353-4CB4-B194-231403E08894}" dt="2024-07-24T12:07:13.218" v="88" actId="1076"/>
          <ac:picMkLst>
            <pc:docMk/>
            <pc:sldMk cId="0" sldId="296"/>
            <ac:picMk id="9225" creationId="{00000000-0000-0000-0000-000000000000}"/>
          </ac:picMkLst>
        </pc:picChg>
      </pc:sldChg>
      <pc:sldChg chg="del">
        <pc:chgData name="Dmytro Meteliuk" userId="faeee1de-97a6-460f-8fd7-dae9c3ea15fe" providerId="ADAL" clId="{7B590E3E-E353-4CB4-B194-231403E08894}" dt="2024-07-24T12:01:43.404" v="22" actId="47"/>
        <pc:sldMkLst>
          <pc:docMk/>
          <pc:sldMk cId="0" sldId="297"/>
        </pc:sldMkLst>
      </pc:sldChg>
      <pc:sldChg chg="addSp delSp modSp mod">
        <pc:chgData name="Dmytro Meteliuk" userId="faeee1de-97a6-460f-8fd7-dae9c3ea15fe" providerId="ADAL" clId="{7B590E3E-E353-4CB4-B194-231403E08894}" dt="2024-07-24T12:08:20.343" v="108" actId="20577"/>
        <pc:sldMkLst>
          <pc:docMk/>
          <pc:sldMk cId="0" sldId="298"/>
        </pc:sldMkLst>
        <pc:spChg chg="add mod">
          <ac:chgData name="Dmytro Meteliuk" userId="faeee1de-97a6-460f-8fd7-dae9c3ea15fe" providerId="ADAL" clId="{7B590E3E-E353-4CB4-B194-231403E08894}" dt="2024-07-24T12:08:20.343" v="108" actId="20577"/>
          <ac:spMkLst>
            <pc:docMk/>
            <pc:sldMk cId="0" sldId="298"/>
            <ac:spMk id="2" creationId="{34906F90-08D7-97A6-9DA1-F20648ADA2E2}"/>
          </ac:spMkLst>
        </pc:spChg>
        <pc:spChg chg="mod">
          <ac:chgData name="Dmytro Meteliuk" userId="faeee1de-97a6-460f-8fd7-dae9c3ea15fe" providerId="ADAL" clId="{7B590E3E-E353-4CB4-B194-231403E08894}" dt="2024-07-24T12:07:59.954" v="100" actId="1076"/>
          <ac:spMkLst>
            <pc:docMk/>
            <pc:sldMk cId="0" sldId="298"/>
            <ac:spMk id="9" creationId="{00000000-0000-0000-0000-000000000000}"/>
          </ac:spMkLst>
        </pc:spChg>
        <pc:spChg chg="del">
          <ac:chgData name="Dmytro Meteliuk" userId="faeee1de-97a6-460f-8fd7-dae9c3ea15fe" providerId="ADAL" clId="{7B590E3E-E353-4CB4-B194-231403E08894}" dt="2024-07-24T12:08:01.994" v="101" actId="478"/>
          <ac:spMkLst>
            <pc:docMk/>
            <pc:sldMk cId="0" sldId="298"/>
            <ac:spMk id="10" creationId="{00000000-0000-0000-0000-000000000000}"/>
          </ac:spMkLst>
        </pc:spChg>
        <pc:picChg chg="mod">
          <ac:chgData name="Dmytro Meteliuk" userId="faeee1de-97a6-460f-8fd7-dae9c3ea15fe" providerId="ADAL" clId="{7B590E3E-E353-4CB4-B194-231403E08894}" dt="2024-07-24T12:07:50.633" v="95" actId="1076"/>
          <ac:picMkLst>
            <pc:docMk/>
            <pc:sldMk cId="0" sldId="298"/>
            <ac:picMk id="7169" creationId="{00000000-0000-0000-0000-000000000000}"/>
          </ac:picMkLst>
        </pc:picChg>
        <pc:picChg chg="mod">
          <ac:chgData name="Dmytro Meteliuk" userId="faeee1de-97a6-460f-8fd7-dae9c3ea15fe" providerId="ADAL" clId="{7B590E3E-E353-4CB4-B194-231403E08894}" dt="2024-07-24T12:07:49.058" v="94" actId="1076"/>
          <ac:picMkLst>
            <pc:docMk/>
            <pc:sldMk cId="0" sldId="298"/>
            <ac:picMk id="7170" creationId="{00000000-0000-0000-0000-000000000000}"/>
          </ac:picMkLst>
        </pc:picChg>
      </pc:sldChg>
      <pc:sldChg chg="del">
        <pc:chgData name="Dmytro Meteliuk" userId="faeee1de-97a6-460f-8fd7-dae9c3ea15fe" providerId="ADAL" clId="{7B590E3E-E353-4CB4-B194-231403E08894}" dt="2024-07-24T12:01:44.406" v="23" actId="47"/>
        <pc:sldMkLst>
          <pc:docMk/>
          <pc:sldMk cId="0" sldId="299"/>
        </pc:sldMkLst>
      </pc:sldChg>
      <pc:sldChg chg="addSp delSp modSp mod">
        <pc:chgData name="Dmytro Meteliuk" userId="faeee1de-97a6-460f-8fd7-dae9c3ea15fe" providerId="ADAL" clId="{7B590E3E-E353-4CB4-B194-231403E08894}" dt="2024-07-24T12:07:07.244" v="86" actId="478"/>
        <pc:sldMkLst>
          <pc:docMk/>
          <pc:sldMk cId="0" sldId="303"/>
        </pc:sldMkLst>
        <pc:spChg chg="add mod">
          <ac:chgData name="Dmytro Meteliuk" userId="faeee1de-97a6-460f-8fd7-dae9c3ea15fe" providerId="ADAL" clId="{7B590E3E-E353-4CB4-B194-231403E08894}" dt="2024-07-24T12:07:03.330" v="84" actId="1076"/>
          <ac:spMkLst>
            <pc:docMk/>
            <pc:sldMk cId="0" sldId="303"/>
            <ac:spMk id="2" creationId="{8E4093C6-A1A9-39D8-3EC6-F9C102EAA143}"/>
          </ac:spMkLst>
        </pc:spChg>
        <pc:spChg chg="mod">
          <ac:chgData name="Dmytro Meteliuk" userId="faeee1de-97a6-460f-8fd7-dae9c3ea15fe" providerId="ADAL" clId="{7B590E3E-E353-4CB4-B194-231403E08894}" dt="2024-07-24T12:07:05.717" v="85" actId="20577"/>
          <ac:spMkLst>
            <pc:docMk/>
            <pc:sldMk cId="0" sldId="303"/>
            <ac:spMk id="9" creationId="{00000000-0000-0000-0000-000000000000}"/>
          </ac:spMkLst>
        </pc:spChg>
        <pc:spChg chg="del">
          <ac:chgData name="Dmytro Meteliuk" userId="faeee1de-97a6-460f-8fd7-dae9c3ea15fe" providerId="ADAL" clId="{7B590E3E-E353-4CB4-B194-231403E08894}" dt="2024-07-24T12:07:07.244" v="86" actId="478"/>
          <ac:spMkLst>
            <pc:docMk/>
            <pc:sldMk cId="0" sldId="303"/>
            <ac:spMk id="10" creationId="{00000000-0000-0000-0000-000000000000}"/>
          </ac:spMkLst>
        </pc:spChg>
        <pc:picChg chg="mod">
          <ac:chgData name="Dmytro Meteliuk" userId="faeee1de-97a6-460f-8fd7-dae9c3ea15fe" providerId="ADAL" clId="{7B590E3E-E353-4CB4-B194-231403E08894}" dt="2024-07-24T12:06:58.986" v="82" actId="1076"/>
          <ac:picMkLst>
            <pc:docMk/>
            <pc:sldMk cId="0" sldId="303"/>
            <ac:picMk id="26626" creationId="{00000000-0000-0000-0000-000000000000}"/>
          </ac:picMkLst>
        </pc:picChg>
        <pc:picChg chg="mod">
          <ac:chgData name="Dmytro Meteliuk" userId="faeee1de-97a6-460f-8fd7-dae9c3ea15fe" providerId="ADAL" clId="{7B590E3E-E353-4CB4-B194-231403E08894}" dt="2024-07-24T12:07:00.954" v="83" actId="14100"/>
          <ac:picMkLst>
            <pc:docMk/>
            <pc:sldMk cId="0" sldId="303"/>
            <ac:picMk id="26627" creationId="{00000000-0000-0000-0000-000000000000}"/>
          </ac:picMkLst>
        </pc:picChg>
      </pc:sldChg>
      <pc:sldChg chg="del">
        <pc:chgData name="Dmytro Meteliuk" userId="faeee1de-97a6-460f-8fd7-dae9c3ea15fe" providerId="ADAL" clId="{7B590E3E-E353-4CB4-B194-231403E08894}" dt="2024-07-24T11:54:32.753" v="15" actId="47"/>
        <pc:sldMkLst>
          <pc:docMk/>
          <pc:sldMk cId="0" sldId="309"/>
        </pc:sldMkLst>
      </pc:sldChg>
      <pc:sldChg chg="del">
        <pc:chgData name="Dmytro Meteliuk" userId="faeee1de-97a6-460f-8fd7-dae9c3ea15fe" providerId="ADAL" clId="{7B590E3E-E353-4CB4-B194-231403E08894}" dt="2024-07-24T11:54:33.655" v="16" actId="47"/>
        <pc:sldMkLst>
          <pc:docMk/>
          <pc:sldMk cId="0" sldId="310"/>
        </pc:sldMkLst>
      </pc:sldChg>
      <pc:sldChg chg="addSp modSp mod">
        <pc:chgData name="Dmytro Meteliuk" userId="faeee1de-97a6-460f-8fd7-dae9c3ea15fe" providerId="ADAL" clId="{7B590E3E-E353-4CB4-B194-231403E08894}" dt="2024-07-24T12:26:04.821" v="152" actId="14100"/>
        <pc:sldMkLst>
          <pc:docMk/>
          <pc:sldMk cId="0" sldId="314"/>
        </pc:sldMkLst>
        <pc:spChg chg="add mod">
          <ac:chgData name="Dmytro Meteliuk" userId="faeee1de-97a6-460f-8fd7-dae9c3ea15fe" providerId="ADAL" clId="{7B590E3E-E353-4CB4-B194-231403E08894}" dt="2024-07-24T12:08:36.792" v="109"/>
          <ac:spMkLst>
            <pc:docMk/>
            <pc:sldMk cId="0" sldId="314"/>
            <ac:spMk id="2" creationId="{55D656DB-E047-BEF7-D6F0-C31434DBAF75}"/>
          </ac:spMkLst>
        </pc:spChg>
        <pc:spChg chg="mod">
          <ac:chgData name="Dmytro Meteliuk" userId="faeee1de-97a6-460f-8fd7-dae9c3ea15fe" providerId="ADAL" clId="{7B590E3E-E353-4CB4-B194-231403E08894}" dt="2024-07-24T12:08:56.632" v="121" actId="1076"/>
          <ac:spMkLst>
            <pc:docMk/>
            <pc:sldMk cId="0" sldId="314"/>
            <ac:spMk id="9" creationId="{00000000-0000-0000-0000-000000000000}"/>
          </ac:spMkLst>
        </pc:spChg>
        <pc:spChg chg="mod">
          <ac:chgData name="Dmytro Meteliuk" userId="faeee1de-97a6-460f-8fd7-dae9c3ea15fe" providerId="ADAL" clId="{7B590E3E-E353-4CB4-B194-231403E08894}" dt="2024-07-24T12:08:45.178" v="112" actId="20577"/>
          <ac:spMkLst>
            <pc:docMk/>
            <pc:sldMk cId="0" sldId="314"/>
            <ac:spMk id="10" creationId="{00000000-0000-0000-0000-000000000000}"/>
          </ac:spMkLst>
        </pc:spChg>
        <pc:picChg chg="mod">
          <ac:chgData name="Dmytro Meteliuk" userId="faeee1de-97a6-460f-8fd7-dae9c3ea15fe" providerId="ADAL" clId="{7B590E3E-E353-4CB4-B194-231403E08894}" dt="2024-07-24T12:26:02.821" v="151" actId="1076"/>
          <ac:picMkLst>
            <pc:docMk/>
            <pc:sldMk cId="0" sldId="314"/>
            <ac:picMk id="32770" creationId="{00000000-0000-0000-0000-000000000000}"/>
          </ac:picMkLst>
        </pc:picChg>
        <pc:picChg chg="mod">
          <ac:chgData name="Dmytro Meteliuk" userId="faeee1de-97a6-460f-8fd7-dae9c3ea15fe" providerId="ADAL" clId="{7B590E3E-E353-4CB4-B194-231403E08894}" dt="2024-07-24T12:26:04.821" v="152" actId="14100"/>
          <ac:picMkLst>
            <pc:docMk/>
            <pc:sldMk cId="0" sldId="314"/>
            <ac:picMk id="32771" creationId="{00000000-0000-0000-0000-000000000000}"/>
          </ac:picMkLst>
        </pc:picChg>
      </pc:sldChg>
      <pc:sldChg chg="ord">
        <pc:chgData name="Dmytro Meteliuk" userId="faeee1de-97a6-460f-8fd7-dae9c3ea15fe" providerId="ADAL" clId="{7B590E3E-E353-4CB4-B194-231403E08894}" dt="2024-07-24T11:51:44.984" v="4"/>
        <pc:sldMkLst>
          <pc:docMk/>
          <pc:sldMk cId="0" sldId="319"/>
        </pc:sldMkLst>
      </pc:sldChg>
      <pc:sldChg chg="modSp mod ord">
        <pc:chgData name="Dmytro Meteliuk" userId="faeee1de-97a6-460f-8fd7-dae9c3ea15fe" providerId="ADAL" clId="{7B590E3E-E353-4CB4-B194-231403E08894}" dt="2024-07-24T12:25:01.500" v="149" actId="20577"/>
        <pc:sldMkLst>
          <pc:docMk/>
          <pc:sldMk cId="0" sldId="320"/>
        </pc:sldMkLst>
        <pc:spChg chg="mod">
          <ac:chgData name="Dmytro Meteliuk" userId="faeee1de-97a6-460f-8fd7-dae9c3ea15fe" providerId="ADAL" clId="{7B590E3E-E353-4CB4-B194-231403E08894}" dt="2024-07-24T12:25:01.500" v="149" actId="20577"/>
          <ac:spMkLst>
            <pc:docMk/>
            <pc:sldMk cId="0" sldId="320"/>
            <ac:spMk id="8" creationId="{00000000-0000-0000-0000-000000000000}"/>
          </ac:spMkLst>
        </pc:spChg>
      </pc:sldChg>
      <pc:sldChg chg="del">
        <pc:chgData name="Dmytro Meteliuk" userId="faeee1de-97a6-460f-8fd7-dae9c3ea15fe" providerId="ADAL" clId="{7B590E3E-E353-4CB4-B194-231403E08894}" dt="2024-07-24T12:08:12.893" v="102" actId="47"/>
        <pc:sldMkLst>
          <pc:docMk/>
          <pc:sldMk cId="0" sldId="321"/>
        </pc:sldMkLst>
      </pc:sldChg>
      <pc:sldChg chg="del">
        <pc:chgData name="Dmytro Meteliuk" userId="faeee1de-97a6-460f-8fd7-dae9c3ea15fe" providerId="ADAL" clId="{7B590E3E-E353-4CB4-B194-231403E08894}" dt="2024-07-24T12:06:20.522" v="75" actId="47"/>
        <pc:sldMkLst>
          <pc:docMk/>
          <pc:sldMk cId="0" sldId="322"/>
        </pc:sldMkLst>
      </pc:sldChg>
      <pc:sldChg chg="del">
        <pc:chgData name="Dmytro Meteliuk" userId="faeee1de-97a6-460f-8fd7-dae9c3ea15fe" providerId="ADAL" clId="{7B590E3E-E353-4CB4-B194-231403E08894}" dt="2024-07-24T11:51:40.812" v="1" actId="47"/>
        <pc:sldMkLst>
          <pc:docMk/>
          <pc:sldMk cId="3270016282" sldId="324"/>
        </pc:sldMkLst>
      </pc:sldChg>
      <pc:sldChg chg="modSp mod">
        <pc:chgData name="Dmytro Meteliuk" userId="faeee1de-97a6-460f-8fd7-dae9c3ea15fe" providerId="ADAL" clId="{7B590E3E-E353-4CB4-B194-231403E08894}" dt="2024-07-24T12:02:52.145" v="44" actId="20577"/>
        <pc:sldMkLst>
          <pc:docMk/>
          <pc:sldMk cId="1198858496" sldId="341"/>
        </pc:sldMkLst>
        <pc:spChg chg="mod">
          <ac:chgData name="Dmytro Meteliuk" userId="faeee1de-97a6-460f-8fd7-dae9c3ea15fe" providerId="ADAL" clId="{7B590E3E-E353-4CB4-B194-231403E08894}" dt="2024-07-24T12:02:52.145" v="44" actId="20577"/>
          <ac:spMkLst>
            <pc:docMk/>
            <pc:sldMk cId="1198858496" sldId="341"/>
            <ac:spMk id="17" creationId="{00000000-0000-0000-0000-000000000000}"/>
          </ac:spMkLst>
        </pc:spChg>
      </pc:sldChg>
      <pc:sldChg chg="del">
        <pc:chgData name="Dmytro Meteliuk" userId="faeee1de-97a6-460f-8fd7-dae9c3ea15fe" providerId="ADAL" clId="{7B590E3E-E353-4CB4-B194-231403E08894}" dt="2024-07-24T11:51:41.604" v="2" actId="47"/>
        <pc:sldMkLst>
          <pc:docMk/>
          <pc:sldMk cId="3071179112" sldId="342"/>
        </pc:sldMkLst>
      </pc:sldChg>
      <pc:sldChg chg="del">
        <pc:chgData name="Dmytro Meteliuk" userId="faeee1de-97a6-460f-8fd7-dae9c3ea15fe" providerId="ADAL" clId="{7B590E3E-E353-4CB4-B194-231403E08894}" dt="2024-07-24T12:02:11.989" v="29" actId="47"/>
        <pc:sldMkLst>
          <pc:docMk/>
          <pc:sldMk cId="2931620583" sldId="343"/>
        </pc:sldMkLst>
      </pc:sldChg>
      <pc:sldChg chg="ord">
        <pc:chgData name="Dmytro Meteliuk" userId="faeee1de-97a6-460f-8fd7-dae9c3ea15fe" providerId="ADAL" clId="{7B590E3E-E353-4CB4-B194-231403E08894}" dt="2024-07-24T11:51:55.847" v="8"/>
        <pc:sldMkLst>
          <pc:docMk/>
          <pc:sldMk cId="2245088102" sldId="344"/>
        </pc:sldMkLst>
      </pc:sldChg>
      <pc:sldChg chg="modSp mod">
        <pc:chgData name="Dmytro Meteliuk" userId="faeee1de-97a6-460f-8fd7-dae9c3ea15fe" providerId="ADAL" clId="{7B590E3E-E353-4CB4-B194-231403E08894}" dt="2024-07-24T12:02:03.961" v="28" actId="20577"/>
        <pc:sldMkLst>
          <pc:docMk/>
          <pc:sldMk cId="1938468329" sldId="345"/>
        </pc:sldMkLst>
        <pc:spChg chg="mod">
          <ac:chgData name="Dmytro Meteliuk" userId="faeee1de-97a6-460f-8fd7-dae9c3ea15fe" providerId="ADAL" clId="{7B590E3E-E353-4CB4-B194-231403E08894}" dt="2024-07-24T12:02:03.961" v="28" actId="20577"/>
          <ac:spMkLst>
            <pc:docMk/>
            <pc:sldMk cId="1938468329" sldId="345"/>
            <ac:spMk id="2" creationId="{89808D14-51FF-4487-B64A-12FB699028B0}"/>
          </ac:spMkLst>
        </pc:spChg>
      </pc:sldChg>
      <pc:sldChg chg="del">
        <pc:chgData name="Dmytro Meteliuk" userId="faeee1de-97a6-460f-8fd7-dae9c3ea15fe" providerId="ADAL" clId="{7B590E3E-E353-4CB4-B194-231403E08894}" dt="2024-07-24T11:54:39.849" v="17" actId="47"/>
        <pc:sldMkLst>
          <pc:docMk/>
          <pc:sldMk cId="4028171349" sldId="346"/>
        </pc:sldMkLst>
      </pc:sldChg>
      <pc:sldChg chg="del">
        <pc:chgData name="Dmytro Meteliuk" userId="faeee1de-97a6-460f-8fd7-dae9c3ea15fe" providerId="ADAL" clId="{7B590E3E-E353-4CB4-B194-231403E08894}" dt="2024-07-24T11:52:44.999" v="9" actId="47"/>
        <pc:sldMkLst>
          <pc:docMk/>
          <pc:sldMk cId="3211851275" sldId="347"/>
        </pc:sldMkLst>
      </pc:sldChg>
      <pc:sldChg chg="del">
        <pc:chgData name="Dmytro Meteliuk" userId="faeee1de-97a6-460f-8fd7-dae9c3ea15fe" providerId="ADAL" clId="{7B590E3E-E353-4CB4-B194-231403E08894}" dt="2024-07-24T11:52:46.210" v="10" actId="47"/>
        <pc:sldMkLst>
          <pc:docMk/>
          <pc:sldMk cId="2699979537" sldId="348"/>
        </pc:sldMkLst>
      </pc:sldChg>
      <pc:sldChg chg="add del">
        <pc:chgData name="Dmytro Meteliuk" userId="faeee1de-97a6-460f-8fd7-dae9c3ea15fe" providerId="ADAL" clId="{7B590E3E-E353-4CB4-B194-231403E08894}" dt="2024-07-24T11:52:52.112" v="13" actId="47"/>
        <pc:sldMkLst>
          <pc:docMk/>
          <pc:sldMk cId="89509657" sldId="349"/>
        </pc:sldMkLst>
      </pc:sldChg>
      <pc:sldChg chg="del">
        <pc:chgData name="Dmytro Meteliuk" userId="faeee1de-97a6-460f-8fd7-dae9c3ea15fe" providerId="ADAL" clId="{7B590E3E-E353-4CB4-B194-231403E08894}" dt="2024-07-24T11:52:53.280" v="14" actId="47"/>
        <pc:sldMkLst>
          <pc:docMk/>
          <pc:sldMk cId="3331162771" sldId="350"/>
        </pc:sldMkLst>
      </pc:sldChg>
      <pc:sldChg chg="del">
        <pc:chgData name="Dmytro Meteliuk" userId="faeee1de-97a6-460f-8fd7-dae9c3ea15fe" providerId="ADAL" clId="{7B590E3E-E353-4CB4-B194-231403E08894}" dt="2024-07-24T11:54:41.429" v="18" actId="47"/>
        <pc:sldMkLst>
          <pc:docMk/>
          <pc:sldMk cId="3132693349" sldId="351"/>
        </pc:sldMkLst>
      </pc:sldChg>
      <pc:sldChg chg="del">
        <pc:chgData name="Dmytro Meteliuk" userId="faeee1de-97a6-460f-8fd7-dae9c3ea15fe" providerId="ADAL" clId="{7B590E3E-E353-4CB4-B194-231403E08894}" dt="2024-07-24T11:54:43.665" v="19" actId="47"/>
        <pc:sldMkLst>
          <pc:docMk/>
          <pc:sldMk cId="2682089330" sldId="352"/>
        </pc:sldMkLst>
      </pc:sldChg>
      <pc:sldChg chg="del">
        <pc:chgData name="Dmytro Meteliuk" userId="faeee1de-97a6-460f-8fd7-dae9c3ea15fe" providerId="ADAL" clId="{7B590E3E-E353-4CB4-B194-231403E08894}" dt="2024-07-24T11:54:45.209" v="20" actId="47"/>
        <pc:sldMkLst>
          <pc:docMk/>
          <pc:sldMk cId="3496501637" sldId="353"/>
        </pc:sldMkLst>
      </pc:sldChg>
      <pc:sldChg chg="del">
        <pc:chgData name="Dmytro Meteliuk" userId="faeee1de-97a6-460f-8fd7-dae9c3ea15fe" providerId="ADAL" clId="{7B590E3E-E353-4CB4-B194-231403E08894}" dt="2024-07-24T11:54:45.989" v="21" actId="47"/>
        <pc:sldMkLst>
          <pc:docMk/>
          <pc:sldMk cId="276278833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4654B-09A4-4669-8E6C-53E60190C2AB}" type="datetimeFigureOut">
              <a:rPr lang="ru-RU" smtClean="0"/>
              <a:pPr/>
              <a:t>24.07.2024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02F9D-D63E-41D3-A641-D9EEDA4E27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3FB66A-4BC1-C446-BE99-5308E4220461}" type="slidenum">
              <a:rPr lang="en-US" sz="1200" b="0"/>
              <a:pPr eaLnBrk="1" hangingPunct="1"/>
              <a:t>2</a:t>
            </a:fld>
            <a:endParaRPr 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8973"/>
            <a:ext cx="7848872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848872" cy="163373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Третий уровень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Четвертый уровень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Третий уровень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Четвертый уровень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dirty="0"/>
              <a:t>Пятый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8400E-0221-6F46-8B48-D8F890A767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8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ü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ü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ü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ü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5428" t="55090" r="74145" b="38266"/>
          <a:stretch>
            <a:fillRect/>
          </a:stretch>
        </p:blipFill>
        <p:spPr bwMode="auto">
          <a:xfrm>
            <a:off x="251520" y="404664"/>
            <a:ext cx="26277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8143932" cy="1428760"/>
          </a:xfrm>
        </p:spPr>
        <p:txBody>
          <a:bodyPr>
            <a:normAutofit/>
          </a:bodyPr>
          <a:lstStyle/>
          <a:p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 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4342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sketcher   work&quot;"/>
          <p:cNvPicPr>
            <a:picLocks noChangeAspect="1" noChangeArrowheads="1"/>
          </p:cNvPicPr>
          <p:nvPr/>
        </p:nvPicPr>
        <p:blipFill>
          <a:blip r:embed="rId4" cstate="print"/>
          <a:srcRect r="34722"/>
          <a:stretch>
            <a:fillRect/>
          </a:stretch>
        </p:blipFill>
        <p:spPr bwMode="auto">
          <a:xfrm>
            <a:off x="-1" y="-23746"/>
            <a:ext cx="9141983" cy="7002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A8C75D-E2B1-4463-BB0D-8688F7692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25"/>
          <a:stretch/>
        </p:blipFill>
        <p:spPr>
          <a:xfrm>
            <a:off x="151914" y="5389312"/>
            <a:ext cx="8820472" cy="1429522"/>
          </a:xfrm>
          <a:prstGeom prst="rect">
            <a:avLst/>
          </a:prstGeom>
        </p:spPr>
      </p:pic>
      <p:pic>
        <p:nvPicPr>
          <p:cNvPr id="7169" name="Picture 1" descr="C:\Users\meteliuk\Desktop\76551_BLK.jpg"/>
          <p:cNvPicPr>
            <a:picLocks noChangeAspect="1" noChangeArrowheads="1"/>
          </p:cNvPicPr>
          <p:nvPr/>
        </p:nvPicPr>
        <p:blipFill>
          <a:blip r:embed="rId3" cstate="print"/>
          <a:srcRect t="15687" b="13721"/>
          <a:stretch>
            <a:fillRect/>
          </a:stretch>
        </p:blipFill>
        <p:spPr bwMode="auto">
          <a:xfrm>
            <a:off x="597891" y="1007207"/>
            <a:ext cx="3960441" cy="2475310"/>
          </a:xfrm>
          <a:prstGeom prst="rect">
            <a:avLst/>
          </a:prstGeom>
          <a:noFill/>
        </p:spPr>
      </p:pic>
      <p:pic>
        <p:nvPicPr>
          <p:cNvPr id="7170" name="Picture 2" descr="C:\Users\meteliuk\Desktop\76551_BLK_D.jpg"/>
          <p:cNvPicPr>
            <a:picLocks noChangeAspect="1" noChangeArrowheads="1"/>
          </p:cNvPicPr>
          <p:nvPr/>
        </p:nvPicPr>
        <p:blipFill>
          <a:blip r:embed="rId4" cstate="print"/>
          <a:srcRect t="27541" b="27869"/>
          <a:stretch>
            <a:fillRect/>
          </a:stretch>
        </p:blipFill>
        <p:spPr bwMode="auto">
          <a:xfrm>
            <a:off x="201942" y="3482517"/>
            <a:ext cx="4965453" cy="1960312"/>
          </a:xfrm>
          <a:prstGeom prst="rect">
            <a:avLst/>
          </a:prstGeom>
          <a:noFill/>
        </p:spPr>
      </p:pic>
      <p:pic>
        <p:nvPicPr>
          <p:cNvPr id="7171" name="Picture 3" descr="C:\Users\meteliuk\Desktop\76551_BLK_C.jpg"/>
          <p:cNvPicPr>
            <a:picLocks noChangeAspect="1" noChangeArrowheads="1"/>
          </p:cNvPicPr>
          <p:nvPr/>
        </p:nvPicPr>
        <p:blipFill>
          <a:blip r:embed="rId5" cstate="print"/>
          <a:srcRect t="29179" b="29484"/>
          <a:stretch>
            <a:fillRect/>
          </a:stretch>
        </p:blipFill>
        <p:spPr bwMode="auto">
          <a:xfrm rot="16200000">
            <a:off x="5579968" y="2468774"/>
            <a:ext cx="4694088" cy="171799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95936" y="186279"/>
            <a:ext cx="57150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Eldred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859332" y="0"/>
            <a:ext cx="32491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Артикул: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76551 BLK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34906F90-08D7-97A6-9DA1-F20648ADA2E2}"/>
              </a:ext>
            </a:extLst>
          </p:cNvPr>
          <p:cNvSpPr txBox="1">
            <a:spLocks/>
          </p:cNvSpPr>
          <p:nvPr/>
        </p:nvSpPr>
        <p:spPr>
          <a:xfrm>
            <a:off x="197721" y="87339"/>
            <a:ext cx="515778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5"/>
              </a:buClr>
            </a:pPr>
            <a:r>
              <a:rPr lang="uk-UA" sz="2400" b="1" dirty="0">
                <a:solidFill>
                  <a:schemeClr val="bg1"/>
                </a:solidFill>
              </a:rPr>
              <a:t>Популярна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жіноча м</a:t>
            </a:r>
            <a:r>
              <a:rPr lang="uk-UA" sz="2400" b="1" dirty="0" err="1">
                <a:solidFill>
                  <a:schemeClr val="bg1"/>
                </a:solidFill>
              </a:rPr>
              <a:t>одель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3"/>
            <a:ext cx="8568952" cy="4083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b="1" dirty="0"/>
              <a:t>Деталі</a:t>
            </a:r>
          </a:p>
          <a:p>
            <a:r>
              <a:rPr lang="uk-UA" sz="1400" dirty="0"/>
              <a:t>Гумова підошва зі </a:t>
            </a:r>
            <a:r>
              <a:rPr lang="ru-RU" sz="1400" dirty="0"/>
              <a:t>захистом від ковзання;</a:t>
            </a:r>
            <a:endParaRPr lang="uk-UA" sz="1400" dirty="0"/>
          </a:p>
          <a:p>
            <a:r>
              <a:rPr lang="uk-UA" sz="1400" dirty="0"/>
              <a:t>Стійкість підошви до ковзання протестовано згідно з стандартом </a:t>
            </a:r>
            <a:r>
              <a:rPr lang="en-US" sz="1400" dirty="0"/>
              <a:t>ASTM F1677-2005</a:t>
            </a:r>
            <a:r>
              <a:rPr lang="uk-UA" sz="1400" dirty="0"/>
              <a:t>. Тест пройдено з коефіцієнтом 0,5 на вологих та масляних поверхнях;</a:t>
            </a:r>
            <a:endParaRPr lang="en-US" sz="1400" dirty="0"/>
          </a:p>
          <a:p>
            <a:r>
              <a:rPr lang="ru-RU" sz="1400" dirty="0"/>
              <a:t>Захист від електричного струму;</a:t>
            </a:r>
          </a:p>
          <a:p>
            <a:r>
              <a:rPr lang="ru-RU" sz="1400" dirty="0"/>
              <a:t>Захист від електричного струму  </a:t>
            </a:r>
            <a:r>
              <a:rPr lang="uk-UA" sz="1400" dirty="0"/>
              <a:t>протестовано згідно з стандартом</a:t>
            </a:r>
            <a:r>
              <a:rPr lang="en-US" sz="1400" dirty="0"/>
              <a:t> ASTM F2892-1</a:t>
            </a:r>
            <a:r>
              <a:rPr lang="uk-UA" sz="1400" dirty="0"/>
              <a:t>1.</a:t>
            </a:r>
            <a:endParaRPr lang="en-US" sz="1400" b="1" dirty="0"/>
          </a:p>
          <a:p>
            <a:pPr>
              <a:buNone/>
            </a:pPr>
            <a:r>
              <a:rPr lang="uk-UA" sz="1400" b="1" dirty="0"/>
              <a:t>Конструкція</a:t>
            </a:r>
            <a:endParaRPr lang="en-US" sz="1400" b="1" dirty="0"/>
          </a:p>
          <a:p>
            <a:r>
              <a:rPr lang="uk-UA" sz="1400" dirty="0"/>
              <a:t>Шкіряний верх; </a:t>
            </a:r>
            <a:endParaRPr lang="en-US" sz="1400" dirty="0"/>
          </a:p>
          <a:p>
            <a:r>
              <a:rPr lang="uk-UA" sz="1400" dirty="0"/>
              <a:t>Текстильні вставки для вентиляції та підтримання оптимальної температури </a:t>
            </a:r>
          </a:p>
          <a:p>
            <a:r>
              <a:rPr lang="uk-UA" sz="1400" dirty="0"/>
              <a:t>М’який комір;</a:t>
            </a:r>
          </a:p>
          <a:p>
            <a:r>
              <a:rPr lang="uk-UA" sz="1400" dirty="0"/>
              <a:t>М’яка текстильна підкладка;</a:t>
            </a:r>
            <a:endParaRPr lang="en-US" sz="1400" dirty="0"/>
          </a:p>
          <a:p>
            <a:r>
              <a:rPr lang="uk-UA" sz="1400" dirty="0"/>
              <a:t>Устілка Memory Foam повторює форму стопи і швидко відновлюється після деформації; </a:t>
            </a:r>
          </a:p>
          <a:p>
            <a:r>
              <a:rPr lang="ru-RU" sz="1400" dirty="0"/>
              <a:t>Технолог</a:t>
            </a:r>
            <a:r>
              <a:rPr lang="uk-UA" sz="1400" dirty="0" err="1"/>
              <a:t>ія</a:t>
            </a:r>
            <a:r>
              <a:rPr lang="uk-UA" sz="1400" dirty="0"/>
              <a:t> </a:t>
            </a:r>
            <a:r>
              <a:rPr lang="ru-RU" sz="1400" dirty="0" err="1"/>
              <a:t>Relaxed</a:t>
            </a:r>
            <a:r>
              <a:rPr lang="ru-RU" sz="1400" dirty="0"/>
              <a:t> </a:t>
            </a:r>
            <a:r>
              <a:rPr lang="ru-RU" sz="1400" dirty="0" err="1"/>
              <a:t>Fit</a:t>
            </a:r>
            <a:r>
              <a:rPr lang="ru-RU" sz="1400" dirty="0"/>
              <a:t>® для </a:t>
            </a:r>
            <a:r>
              <a:rPr lang="ru-RU" sz="1400" dirty="0" err="1"/>
              <a:t>просторої</a:t>
            </a:r>
            <a:r>
              <a:rPr lang="ru-RU" sz="1400" dirty="0"/>
              <a:t> і </a:t>
            </a:r>
            <a:r>
              <a:rPr lang="ru-RU" sz="1400" dirty="0" err="1"/>
              <a:t>зручної</a:t>
            </a:r>
            <a:r>
              <a:rPr lang="ru-RU" sz="1400" dirty="0"/>
              <a:t> посадки;</a:t>
            </a:r>
            <a:endParaRPr lang="uk-UA" sz="1400" dirty="0"/>
          </a:p>
          <a:p>
            <a:r>
              <a:rPr lang="uk-UA" sz="1400" dirty="0"/>
              <a:t>Протиковзка гумова підошва;</a:t>
            </a:r>
          </a:p>
          <a:p>
            <a:r>
              <a:rPr lang="uk-UA" sz="1400" dirty="0"/>
              <a:t> Ударопоглинаюча підошва.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9698" name="Picture 2" descr="C:\Users\meteliuk\Desktop\76551_BLK_F.jpg"/>
          <p:cNvPicPr>
            <a:picLocks noChangeAspect="1" noChangeArrowheads="1"/>
          </p:cNvPicPr>
          <p:nvPr/>
        </p:nvPicPr>
        <p:blipFill>
          <a:blip r:embed="rId2" cstate="print"/>
          <a:srcRect t="24676" b="25201"/>
          <a:stretch>
            <a:fillRect/>
          </a:stretch>
        </p:blipFill>
        <p:spPr bwMode="auto">
          <a:xfrm>
            <a:off x="107504" y="44624"/>
            <a:ext cx="4104456" cy="1821469"/>
          </a:xfrm>
          <a:prstGeom prst="rect">
            <a:avLst/>
          </a:prstGeom>
          <a:noFill/>
        </p:spPr>
      </p:pic>
      <p:pic>
        <p:nvPicPr>
          <p:cNvPr id="29699" name="Picture 3" descr="C:\Users\meteliuk\Desktop\76551_BLK_E.jpg"/>
          <p:cNvPicPr>
            <a:picLocks noChangeAspect="1" noChangeArrowheads="1"/>
          </p:cNvPicPr>
          <p:nvPr/>
        </p:nvPicPr>
        <p:blipFill>
          <a:blip r:embed="rId3" cstate="print"/>
          <a:srcRect t="25019" b="24943"/>
          <a:stretch>
            <a:fillRect/>
          </a:stretch>
        </p:blipFill>
        <p:spPr bwMode="auto">
          <a:xfrm>
            <a:off x="4919601" y="44624"/>
            <a:ext cx="4044887" cy="1791995"/>
          </a:xfrm>
          <a:prstGeom prst="rect">
            <a:avLst/>
          </a:prstGeom>
          <a:noFill/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BFCCBB6C-ADDA-4211-BCFF-9A8F1B15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0" y="5949279"/>
            <a:ext cx="786302" cy="7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9EA0EEA-56EB-449D-B6D7-7196FAF76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035430" y="5944155"/>
            <a:ext cx="78630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D7EF0-5F9A-4AD3-99E7-8E4ABD97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0" y="5949279"/>
            <a:ext cx="77547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2D65C6-F303-4F91-8E71-83DC3E3F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25"/>
          <a:stretch/>
        </p:blipFill>
        <p:spPr>
          <a:xfrm>
            <a:off x="251519" y="5385124"/>
            <a:ext cx="8820472" cy="1429522"/>
          </a:xfrm>
          <a:prstGeom prst="rect">
            <a:avLst/>
          </a:prstGeom>
        </p:spPr>
      </p:pic>
      <p:pic>
        <p:nvPicPr>
          <p:cNvPr id="32770" name="Picture 2" descr="C:\Users\meteliuk\Desktop\77235_BLK.jpg"/>
          <p:cNvPicPr>
            <a:picLocks noChangeAspect="1" noChangeArrowheads="1"/>
          </p:cNvPicPr>
          <p:nvPr/>
        </p:nvPicPr>
        <p:blipFill>
          <a:blip r:embed="rId3" cstate="print"/>
          <a:srcRect l="2264" t="14066" r="2632" b="9209"/>
          <a:stretch>
            <a:fillRect/>
          </a:stretch>
        </p:blipFill>
        <p:spPr bwMode="auto">
          <a:xfrm>
            <a:off x="340490" y="519387"/>
            <a:ext cx="4104457" cy="2931755"/>
          </a:xfrm>
          <a:prstGeom prst="rect">
            <a:avLst/>
          </a:prstGeom>
          <a:noFill/>
        </p:spPr>
      </p:pic>
      <p:pic>
        <p:nvPicPr>
          <p:cNvPr id="32771" name="Picture 3" descr="C:\Users\meteliuk\Desktop\77235_BLK_D.jpg"/>
          <p:cNvPicPr>
            <a:picLocks noChangeAspect="1" noChangeArrowheads="1"/>
          </p:cNvPicPr>
          <p:nvPr/>
        </p:nvPicPr>
        <p:blipFill>
          <a:blip r:embed="rId4" cstate="print"/>
          <a:srcRect t="28144" b="28076"/>
          <a:stretch>
            <a:fillRect/>
          </a:stretch>
        </p:blipFill>
        <p:spPr bwMode="auto">
          <a:xfrm>
            <a:off x="72009" y="3451142"/>
            <a:ext cx="5237273" cy="2030086"/>
          </a:xfrm>
          <a:prstGeom prst="rect">
            <a:avLst/>
          </a:prstGeom>
          <a:noFill/>
        </p:spPr>
      </p:pic>
      <p:pic>
        <p:nvPicPr>
          <p:cNvPr id="32772" name="Picture 4" descr="C:\Users\meteliuk\Desktop\77235_BLK_C.jpg"/>
          <p:cNvPicPr>
            <a:picLocks noChangeAspect="1" noChangeArrowheads="1"/>
          </p:cNvPicPr>
          <p:nvPr/>
        </p:nvPicPr>
        <p:blipFill>
          <a:blip r:embed="rId5" cstate="print"/>
          <a:srcRect t="26591" b="28142"/>
          <a:stretch>
            <a:fillRect/>
          </a:stretch>
        </p:blipFill>
        <p:spPr bwMode="auto">
          <a:xfrm rot="16200000">
            <a:off x="5381455" y="2309627"/>
            <a:ext cx="4567128" cy="183044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83587" y="168779"/>
            <a:ext cx="592935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Nampa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860032" y="928670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5"/>
              </a:buClr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25270" y="141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Артикул: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77235 BLK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55D656DB-E047-BEF7-D6F0-C31434DBAF75}"/>
              </a:ext>
            </a:extLst>
          </p:cNvPr>
          <p:cNvSpPr txBox="1">
            <a:spLocks/>
          </p:cNvSpPr>
          <p:nvPr/>
        </p:nvSpPr>
        <p:spPr>
          <a:xfrm>
            <a:off x="197721" y="87339"/>
            <a:ext cx="515778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5"/>
              </a:buClr>
            </a:pPr>
            <a:r>
              <a:rPr lang="uk-UA" sz="2400" b="1" dirty="0">
                <a:solidFill>
                  <a:schemeClr val="bg1"/>
                </a:solidFill>
              </a:rPr>
              <a:t>Популярна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жіноча м</a:t>
            </a:r>
            <a:r>
              <a:rPr lang="uk-UA" sz="2400" b="1" dirty="0" err="1">
                <a:solidFill>
                  <a:schemeClr val="bg1"/>
                </a:solidFill>
              </a:rPr>
              <a:t>одель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626" y="1844825"/>
            <a:ext cx="8712968" cy="3584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1400" b="1"/>
              <a:t>Деталі</a:t>
            </a:r>
            <a:endParaRPr lang="en-US" sz="1400" b="1" dirty="0"/>
          </a:p>
          <a:p>
            <a:r>
              <a:rPr lang="uk-UA" sz="1400" dirty="0"/>
              <a:t>Гумова підошва зі </a:t>
            </a:r>
            <a:r>
              <a:rPr lang="ru-RU" sz="1400" dirty="0"/>
              <a:t>захистом від ковзання;</a:t>
            </a:r>
            <a:endParaRPr lang="uk-UA" sz="1400" dirty="0"/>
          </a:p>
          <a:p>
            <a:r>
              <a:rPr lang="uk-UA" sz="1400" dirty="0"/>
              <a:t>Стійкість підошви до ковзання протестовано згідно з стандартом </a:t>
            </a:r>
            <a:r>
              <a:rPr lang="en-US" sz="1400" dirty="0"/>
              <a:t>ASTM F1677-2005</a:t>
            </a:r>
            <a:r>
              <a:rPr lang="uk-UA" sz="1400" dirty="0"/>
              <a:t>. Тест пройдено з коефіцієнтом 0,5 на вологих та масляних поверхнях;</a:t>
            </a:r>
            <a:endParaRPr lang="en-US" sz="1400" dirty="0"/>
          </a:p>
          <a:p>
            <a:r>
              <a:rPr lang="ru-RU" sz="1400" dirty="0"/>
              <a:t>Захист від електричного струму;</a:t>
            </a:r>
          </a:p>
          <a:p>
            <a:r>
              <a:rPr lang="ru-RU" sz="1400" dirty="0"/>
              <a:t>Захист від електричного струму  </a:t>
            </a:r>
            <a:r>
              <a:rPr lang="uk-UA" sz="1400" dirty="0"/>
              <a:t>протестовано згідно з стандартом</a:t>
            </a:r>
            <a:r>
              <a:rPr lang="en-US" sz="1400" dirty="0"/>
              <a:t> ASTM F2892-1</a:t>
            </a:r>
            <a:r>
              <a:rPr lang="uk-UA" sz="1400" dirty="0"/>
              <a:t>1.</a:t>
            </a:r>
          </a:p>
          <a:p>
            <a:pPr>
              <a:buNone/>
            </a:pPr>
            <a:r>
              <a:rPr lang="uk-UA" sz="1400" b="1" dirty="0"/>
              <a:t>Конструкція</a:t>
            </a:r>
            <a:endParaRPr lang="en-US" sz="1400" b="1" dirty="0"/>
          </a:p>
          <a:p>
            <a:r>
              <a:rPr lang="uk-UA" sz="1400" dirty="0"/>
              <a:t>Верх синтетична шкіра;</a:t>
            </a:r>
            <a:endParaRPr lang="en-US" sz="1400" dirty="0"/>
          </a:p>
          <a:p>
            <a:r>
              <a:rPr lang="uk-UA" sz="1400" dirty="0"/>
              <a:t>Синтетичні накладки  для додаткової міцності;</a:t>
            </a:r>
          </a:p>
          <a:p>
            <a:r>
              <a:rPr lang="ru-RU" sz="1400" dirty="0"/>
              <a:t>М'який комір для комфортної посадки навколо щиколотки;</a:t>
            </a:r>
            <a:endParaRPr lang="uk-UA" sz="1400" dirty="0"/>
          </a:p>
          <a:p>
            <a:r>
              <a:rPr lang="uk-UA" sz="1400" dirty="0"/>
              <a:t>Устілка Memory Foam повторює форму стопи і швидко відновлюється після деформації; </a:t>
            </a:r>
            <a:endParaRPr lang="en-US" sz="1400" dirty="0"/>
          </a:p>
          <a:p>
            <a:r>
              <a:rPr lang="uk-UA" sz="1400" dirty="0"/>
              <a:t>Ударопоглинаюча підошва;</a:t>
            </a:r>
          </a:p>
          <a:p>
            <a:r>
              <a:rPr lang="uk-UA" sz="1400" dirty="0"/>
              <a:t>Протиковзка гумова підошва.</a:t>
            </a:r>
            <a:endParaRPr lang="ru-RU" sz="1400" dirty="0"/>
          </a:p>
        </p:txBody>
      </p:sp>
      <p:pic>
        <p:nvPicPr>
          <p:cNvPr id="33794" name="Picture 2" descr="C:\Users\meteliuk\Desktop\77235_BLK_F.jpg"/>
          <p:cNvPicPr>
            <a:picLocks noChangeAspect="1" noChangeArrowheads="1"/>
          </p:cNvPicPr>
          <p:nvPr/>
        </p:nvPicPr>
        <p:blipFill>
          <a:blip r:embed="rId2" cstate="print"/>
          <a:srcRect t="22762" b="23042"/>
          <a:stretch>
            <a:fillRect/>
          </a:stretch>
        </p:blipFill>
        <p:spPr bwMode="auto">
          <a:xfrm>
            <a:off x="107504" y="50994"/>
            <a:ext cx="3744416" cy="1796734"/>
          </a:xfrm>
          <a:prstGeom prst="rect">
            <a:avLst/>
          </a:prstGeom>
          <a:noFill/>
        </p:spPr>
      </p:pic>
      <p:pic>
        <p:nvPicPr>
          <p:cNvPr id="33795" name="Picture 3" descr="C:\Users\meteliuk\Desktop\77235_BLK_E.jpg"/>
          <p:cNvPicPr>
            <a:picLocks noChangeAspect="1" noChangeArrowheads="1"/>
          </p:cNvPicPr>
          <p:nvPr/>
        </p:nvPicPr>
        <p:blipFill>
          <a:blip r:embed="rId3" cstate="print"/>
          <a:srcRect t="22878" b="24215"/>
          <a:stretch>
            <a:fillRect/>
          </a:stretch>
        </p:blipFill>
        <p:spPr bwMode="auto">
          <a:xfrm>
            <a:off x="5004048" y="62913"/>
            <a:ext cx="3804051" cy="1781911"/>
          </a:xfrm>
          <a:prstGeom prst="rect">
            <a:avLst/>
          </a:prstGeom>
          <a:noFill/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8A0A2AD6-7E6A-4C37-85CD-B8F27088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0" y="5949279"/>
            <a:ext cx="786302" cy="7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DFACAC-C93A-4420-8B46-856BFCFD3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035430" y="5944155"/>
            <a:ext cx="78630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5C512-A83F-4D16-BB7D-5FFA1135A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0" y="5949279"/>
            <a:ext cx="77547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08D14-51FF-4487-B64A-12FB6990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/>
              <a:t>Асортимент робочого взуття </a:t>
            </a:r>
            <a:r>
              <a:rPr lang="en-US" sz="2400" dirty="0"/>
              <a:t>Skechers </a:t>
            </a:r>
            <a:r>
              <a:rPr lang="uk-UA" sz="2400" dirty="0"/>
              <a:t>складає більше 100 </a:t>
            </a:r>
            <a:r>
              <a:rPr lang="en-US" sz="2400" dirty="0"/>
              <a:t>SKU, </a:t>
            </a:r>
            <a:r>
              <a:rPr lang="uk-UA" sz="2400" dirty="0"/>
              <a:t>для різних потреб споживачів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2B787B-0568-45C5-9A8A-1CD719DA0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42" y="1772816"/>
            <a:ext cx="8507288" cy="4085294"/>
          </a:xfrm>
        </p:spPr>
      </p:pic>
    </p:spTree>
    <p:extLst>
      <p:ext uri="{BB962C8B-B14F-4D97-AF65-F5344CB8AC3E}">
        <p14:creationId xmlns:p14="http://schemas.microsoft.com/office/powerpoint/2010/main" val="193846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8B6C0-9D0E-5E49-C6D8-6BAA5ABA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2" t="3500" r="13163" b="-3500"/>
          <a:stretch/>
        </p:blipFill>
        <p:spPr>
          <a:xfrm>
            <a:off x="0" y="908720"/>
            <a:ext cx="9162612" cy="518673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6506" y="-99392"/>
            <a:ext cx="8229600" cy="1143000"/>
          </a:xfrm>
        </p:spPr>
        <p:txBody>
          <a:bodyPr anchor="ctr">
            <a:normAutofit/>
          </a:bodyPr>
          <a:lstStyle/>
          <a:p>
            <a:r>
              <a:rPr lang="uk-UA" dirty="0"/>
              <a:t>Дякуємо за увагу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36DE5B-921A-498A-ACAF-4DD8F4A57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59"/>
          <a:stretch/>
        </p:blipFill>
        <p:spPr>
          <a:xfrm>
            <a:off x="591975" y="630"/>
            <a:ext cx="8149622" cy="17050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322" y="1484727"/>
            <a:ext cx="9144000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УСПІШНИЙ БРЕНД З 1992 РОКУ.</a:t>
            </a:r>
            <a:endParaRPr lang="ru-RU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 МІСЦЕ СЕРЕД СВІТОВИХ ВИРОБНИКІВ СПОРТИВНОГО ВЗУТТЯ.</a:t>
            </a:r>
            <a:endParaRPr lang="ru-RU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БІЛЬШЕ 3,000 МАГАЗИНІВ ВІДКРИТО У ВСЬОМУ СВІТІ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ВЛАСНИЙ ДИЗАЙНЕРСЬКИЙ ТА </a:t>
            </a:r>
            <a:r>
              <a:rPr lang="uk-UA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ВИПРОПРОБУВАЛЬНИЙ 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ЦЕНТР В КАЛІФОРНІЇ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6" b="25819"/>
          <a:stretch/>
        </p:blipFill>
        <p:spPr>
          <a:xfrm>
            <a:off x="467544" y="4174627"/>
            <a:ext cx="8398484" cy="239729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885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:a16="http://schemas.microsoft.com/office/drawing/2014/main" id="{96B99205-BA45-4D35-A2AB-35AADB6A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16"/>
            <a:ext cx="2592288" cy="2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363664-1186-49E1-8618-B5EAAFA2C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6084168" y="3394813"/>
            <a:ext cx="2592288" cy="25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A4891B-4D2A-432F-A6FF-C9B1A93455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869"/>
          <a:stretch/>
        </p:blipFill>
        <p:spPr>
          <a:xfrm>
            <a:off x="3707904" y="336338"/>
            <a:ext cx="5197189" cy="2369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96D74B-CCB7-477E-9DAA-8A5B7E3A0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12" y="3341117"/>
            <a:ext cx="5124008" cy="27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/>
                </a:solidFill>
              </a:rPr>
              <a:t>Переваги </a:t>
            </a:r>
            <a:r>
              <a:rPr lang="en-US" sz="3200" b="1" dirty="0" err="1">
                <a:solidFill>
                  <a:schemeClr val="accent2"/>
                </a:solidFill>
              </a:rPr>
              <a:t>Skechers</a:t>
            </a:r>
            <a:r>
              <a:rPr lang="en-US" sz="3200" b="1" dirty="0">
                <a:solidFill>
                  <a:schemeClr val="accent2"/>
                </a:solidFill>
              </a:rPr>
              <a:t> Work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847272"/>
            <a:ext cx="78581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Skechers</a:t>
            </a:r>
            <a:r>
              <a:rPr lang="en-US" sz="2400" b="1" dirty="0">
                <a:solidFill>
                  <a:schemeClr val="bg1"/>
                </a:solidFill>
              </a:rPr>
              <a:t> Work </a:t>
            </a:r>
            <a:r>
              <a:rPr lang="uk-UA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бренд </a:t>
            </a:r>
            <a:r>
              <a:rPr lang="en-US" sz="2400" b="1" dirty="0">
                <a:solidFill>
                  <a:schemeClr val="bg1"/>
                </a:solidFill>
              </a:rPr>
              <a:t>#1 </a:t>
            </a:r>
            <a:r>
              <a:rPr lang="uk-UA" sz="2400" b="1" dirty="0">
                <a:solidFill>
                  <a:schemeClr val="bg1"/>
                </a:solidFill>
              </a:rPr>
              <a:t>робочого взуття в США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uk-UA" sz="1600" dirty="0">
                <a:solidFill>
                  <a:schemeClr val="bg1"/>
                </a:solidFill>
              </a:rPr>
              <a:t>Переваги  модельної лінійки  </a:t>
            </a:r>
            <a:r>
              <a:rPr lang="uk-UA" sz="1600" b="1" dirty="0" err="1">
                <a:solidFill>
                  <a:schemeClr val="bg1"/>
                </a:solidFill>
              </a:rPr>
              <a:t>Skechers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for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Work</a:t>
            </a:r>
            <a:r>
              <a:rPr lang="uk-UA" sz="1600" dirty="0">
                <a:solidFill>
                  <a:schemeClr val="bg1"/>
                </a:solidFill>
              </a:rPr>
              <a:t>:</a:t>
            </a: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Гумова підошва зі </a:t>
            </a:r>
            <a:r>
              <a:rPr lang="ru-RU" sz="1600" b="1" dirty="0" err="1">
                <a:solidFill>
                  <a:schemeClr val="bg1"/>
                </a:solidFill>
              </a:rPr>
              <a:t>захистом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від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ковзання</a:t>
            </a:r>
            <a:r>
              <a:rPr lang="uk-UA" sz="16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1600" dirty="0">
                <a:solidFill>
                  <a:schemeClr val="bg1"/>
                </a:solidFill>
              </a:rPr>
              <a:t>Люди, які працюють протягом довгих годин, потребують взуття, яке має  добре зчеплення. Крім  небезпеки падіння також небезпекою є падіння важкого обладнання, що може призвести до травм. Саме з цієї причини взуття з нековзною підошвою надзвичайно важливе. </a:t>
            </a:r>
          </a:p>
          <a:p>
            <a:pPr algn="just">
              <a:buNone/>
            </a:pPr>
            <a:r>
              <a:rPr lang="uk-UA" sz="1600" dirty="0">
                <a:solidFill>
                  <a:schemeClr val="bg1"/>
                </a:solidFill>
              </a:rPr>
              <a:t>Стійка до ковзання підошва має спеціальну гуму, яка має відмінне зчеплення незалежно від поверхні. Стійкість підошви до ковзання </a:t>
            </a:r>
            <a:r>
              <a:rPr lang="uk-UA" sz="1600" dirty="0" err="1">
                <a:solidFill>
                  <a:schemeClr val="bg1"/>
                </a:solidFill>
              </a:rPr>
              <a:t>протестовано</a:t>
            </a:r>
            <a:r>
              <a:rPr lang="uk-UA" sz="1600" dirty="0">
                <a:solidFill>
                  <a:schemeClr val="bg1"/>
                </a:solidFill>
              </a:rPr>
              <a:t> згідно з стандартом </a:t>
            </a:r>
            <a:r>
              <a:rPr lang="en-US" sz="1600" dirty="0">
                <a:solidFill>
                  <a:schemeClr val="bg1"/>
                </a:solidFill>
              </a:rPr>
              <a:t>ASTM F1677-2005</a:t>
            </a:r>
            <a:r>
              <a:rPr lang="uk-UA" sz="1600" dirty="0">
                <a:solidFill>
                  <a:schemeClr val="bg1"/>
                </a:solidFill>
              </a:rPr>
              <a:t>. Тест пройдено з коефіцієнтом 0,5 на вологих та масляних поверхнях.</a:t>
            </a: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algn="just"/>
            <a:r>
              <a:rPr lang="ru-RU" sz="1600" b="1" dirty="0" err="1">
                <a:solidFill>
                  <a:schemeClr val="bg1"/>
                </a:solidFill>
              </a:rPr>
              <a:t>Захист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від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електричного</a:t>
            </a:r>
            <a:r>
              <a:rPr lang="ru-RU" sz="1600" b="1" dirty="0">
                <a:solidFill>
                  <a:schemeClr val="bg1"/>
                </a:solidFill>
              </a:rPr>
              <a:t> струму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Товста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гумова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підошва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забе</a:t>
            </a:r>
            <a:r>
              <a:rPr lang="uk-UA" sz="1600" dirty="0">
                <a:solidFill>
                  <a:schemeClr val="bg1"/>
                </a:solidFill>
              </a:rPr>
              <a:t>з</a:t>
            </a:r>
            <a:r>
              <a:rPr lang="ru-RU" sz="1600" dirty="0" err="1">
                <a:solidFill>
                  <a:schemeClr val="bg1"/>
                </a:solidFill>
              </a:rPr>
              <a:t>печує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  <a:r>
              <a:rPr lang="ru-RU" sz="1600" dirty="0" err="1">
                <a:solidFill>
                  <a:schemeClr val="bg1"/>
                </a:solidFill>
              </a:rPr>
              <a:t>захист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ураження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електричним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струмом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Взуття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Skechers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прошло</a:t>
            </a:r>
            <a:r>
              <a:rPr lang="uk-UA" sz="1600" dirty="0">
                <a:solidFill>
                  <a:schemeClr val="bg1"/>
                </a:solidFill>
              </a:rPr>
              <a:t> тест згідно з стандартом</a:t>
            </a:r>
            <a:r>
              <a:rPr lang="en-US" sz="1600" dirty="0">
                <a:solidFill>
                  <a:schemeClr val="bg1"/>
                </a:solidFill>
              </a:rPr>
              <a:t> ASTM F2892-11</a:t>
            </a:r>
            <a:r>
              <a:rPr lang="uk-UA" sz="1600" dirty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skechers work log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42852"/>
            <a:ext cx="1660744" cy="734708"/>
          </a:xfrm>
          <a:prstGeom prst="rect">
            <a:avLst/>
          </a:prstGeom>
          <a:noFill/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17D3F89D-CA78-4600-932F-AE3D2FA9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89378"/>
            <a:ext cx="986936" cy="9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A31B3D7-9BDD-4C05-B683-EFFBD2E05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396181" y="5789378"/>
            <a:ext cx="986936" cy="9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5EA5FA0-EB85-48C1-8710-B12193A1D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0" y="5749445"/>
            <a:ext cx="973342" cy="9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/>
                </a:solidFill>
              </a:rPr>
              <a:t>Переваги </a:t>
            </a:r>
            <a:r>
              <a:rPr lang="en-US" sz="3200" b="1" dirty="0" err="1">
                <a:solidFill>
                  <a:schemeClr val="accent2"/>
                </a:solidFill>
              </a:rPr>
              <a:t>Skechers</a:t>
            </a:r>
            <a:r>
              <a:rPr lang="en-US" sz="3200" b="1" dirty="0">
                <a:solidFill>
                  <a:schemeClr val="accent2"/>
                </a:solidFill>
              </a:rPr>
              <a:t> Work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126886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uk-UA" sz="1600" dirty="0">
                <a:solidFill>
                  <a:schemeClr val="bg1"/>
                </a:solidFill>
              </a:rPr>
              <a:t>Переваги  модельної лінійки  </a:t>
            </a:r>
            <a:r>
              <a:rPr lang="uk-UA" sz="1600" b="1" dirty="0" err="1">
                <a:solidFill>
                  <a:schemeClr val="bg1"/>
                </a:solidFill>
              </a:rPr>
              <a:t>Skechers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for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Work</a:t>
            </a:r>
            <a:r>
              <a:rPr lang="uk-UA" sz="16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uk-UA" sz="1600" b="1" dirty="0">
              <a:solidFill>
                <a:schemeClr val="bg1"/>
              </a:solidFill>
            </a:endParaRPr>
          </a:p>
          <a:p>
            <a:pPr algn="just"/>
            <a:r>
              <a:rPr lang="uk-UA" sz="1600" b="1" dirty="0" err="1">
                <a:solidFill>
                  <a:schemeClr val="bg1"/>
                </a:solidFill>
              </a:rPr>
              <a:t>Memory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uk-UA" sz="1600" b="1" dirty="0" err="1">
                <a:solidFill>
                  <a:schemeClr val="bg1"/>
                </a:solidFill>
              </a:rPr>
              <a:t>Foam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- це  устілка з пам'яттю стопи, зроблена з </a:t>
            </a:r>
            <a:r>
              <a:rPr lang="uk-UA" sz="1600" dirty="0" err="1">
                <a:solidFill>
                  <a:schemeClr val="bg1"/>
                </a:solidFill>
              </a:rPr>
              <a:t>піноматеріалу</a:t>
            </a:r>
            <a:r>
              <a:rPr lang="uk-UA" sz="1600" dirty="0">
                <a:solidFill>
                  <a:schemeClr val="bg1"/>
                </a:solidFill>
              </a:rPr>
              <a:t>. Устілка унікальна тим, що всередині неї вбудована мембрана, яка не дає  стопі перегріватися, і підтримує відмінний мікроклімат усередині взуття. Вона реагує на температуру ноги і контролює ці перепади. При цьому вона відмінно амортизує стопу і підтримує її. Відмінно відновлюється після деформації. Допомагає зменшити тиск для чутливих ніг. Так само матеріал, який використовується в устілках, забезпечує відмінну циркуляцію повітря.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en-US" sz="1600" b="1" dirty="0">
                <a:solidFill>
                  <a:schemeClr val="bg1"/>
                </a:solidFill>
              </a:rPr>
              <a:t>Relaxed FIT</a:t>
            </a:r>
            <a:r>
              <a:rPr lang="ru-RU" sz="1600" b="1" dirty="0">
                <a:solidFill>
                  <a:schemeClr val="bg1"/>
                </a:solidFill>
              </a:rPr>
              <a:t> – </a:t>
            </a:r>
            <a:r>
              <a:rPr lang="ru-RU" sz="1600" dirty="0" err="1">
                <a:solidFill>
                  <a:schemeClr val="bg1"/>
                </a:solidFill>
              </a:rPr>
              <a:t>носкова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частина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взуття</a:t>
            </a:r>
            <a:r>
              <a:rPr lang="ru-RU" sz="1600" dirty="0">
                <a:solidFill>
                  <a:schemeClr val="bg1"/>
                </a:solidFill>
              </a:rPr>
              <a:t>, де </a:t>
            </a:r>
            <a:r>
              <a:rPr lang="ru-RU" sz="1600" dirty="0" err="1">
                <a:solidFill>
                  <a:schemeClr val="bg1"/>
                </a:solidFill>
              </a:rPr>
              <a:t>розташовані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пальці</a:t>
            </a:r>
            <a:r>
              <a:rPr lang="ru-RU" sz="1600" dirty="0">
                <a:solidFill>
                  <a:schemeClr val="bg1"/>
                </a:solidFill>
              </a:rPr>
              <a:t>, ширше </a:t>
            </a:r>
            <a:r>
              <a:rPr lang="ru-RU" sz="1600" dirty="0" err="1">
                <a:solidFill>
                  <a:schemeClr val="bg1"/>
                </a:solidFill>
              </a:rPr>
              <a:t>ніж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звичайних</a:t>
            </a:r>
            <a:r>
              <a:rPr lang="ru-RU" sz="1600" dirty="0">
                <a:solidFill>
                  <a:schemeClr val="bg1"/>
                </a:solidFill>
              </a:rPr>
              <a:t> моделях для максимального комфорту при </a:t>
            </a:r>
            <a:r>
              <a:rPr lang="ru-RU" sz="1600" dirty="0" err="1">
                <a:solidFill>
                  <a:schemeClr val="bg1"/>
                </a:solidFill>
              </a:rPr>
              <a:t>ходьбі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br>
              <a:rPr lang="ru-RU" sz="1600" dirty="0">
                <a:solidFill>
                  <a:schemeClr val="bg1"/>
                </a:solidFill>
              </a:rPr>
            </a:br>
            <a:br>
              <a:rPr lang="ru-RU" sz="1600" dirty="0">
                <a:solidFill>
                  <a:schemeClr val="bg1"/>
                </a:solidFill>
              </a:rPr>
            </a:br>
            <a:endParaRPr lang="uk-UA" sz="1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skechers work log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42852"/>
            <a:ext cx="1660744" cy="734708"/>
          </a:xfrm>
          <a:prstGeom prst="rect">
            <a:avLst/>
          </a:prstGeom>
          <a:noFill/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C49ABC80-0D19-4EE3-B2A3-DC3DE317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89378"/>
            <a:ext cx="986936" cy="9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0336B25-79F6-4BF8-8045-0C64B41228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396181" y="5789378"/>
            <a:ext cx="986936" cy="9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9AC57CCE-3C4A-4C86-A87A-F86E184B6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0" y="5749445"/>
            <a:ext cx="973342" cy="9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5D627-36AD-4CE0-80BD-10AC6125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25"/>
          <a:stretch/>
        </p:blipFill>
        <p:spPr>
          <a:xfrm>
            <a:off x="161764" y="5260516"/>
            <a:ext cx="8820472" cy="1429522"/>
          </a:xfrm>
          <a:prstGeom prst="rect">
            <a:avLst/>
          </a:prstGeom>
        </p:spPr>
      </p:pic>
      <p:pic>
        <p:nvPicPr>
          <p:cNvPr id="9225" name="Picture 9" descr="C:\Users\meteliuk\Desktop\77040_BLK.jpg"/>
          <p:cNvPicPr>
            <a:picLocks noChangeAspect="1" noChangeArrowheads="1"/>
          </p:cNvPicPr>
          <p:nvPr/>
        </p:nvPicPr>
        <p:blipFill>
          <a:blip r:embed="rId3" cstate="print"/>
          <a:srcRect t="10476" b="9904"/>
          <a:stretch>
            <a:fillRect/>
          </a:stretch>
        </p:blipFill>
        <p:spPr bwMode="auto">
          <a:xfrm>
            <a:off x="376834" y="464903"/>
            <a:ext cx="4015318" cy="2830563"/>
          </a:xfrm>
          <a:prstGeom prst="rect">
            <a:avLst/>
          </a:prstGeom>
          <a:noFill/>
        </p:spPr>
      </p:pic>
      <p:pic>
        <p:nvPicPr>
          <p:cNvPr id="9226" name="Picture 10" descr="C:\Users\meteliuk\Desktop\77040_BLK_D.jpg"/>
          <p:cNvPicPr>
            <a:picLocks noChangeAspect="1" noChangeArrowheads="1"/>
          </p:cNvPicPr>
          <p:nvPr/>
        </p:nvPicPr>
        <p:blipFill>
          <a:blip r:embed="rId4" cstate="print"/>
          <a:srcRect t="27586" b="27970"/>
          <a:stretch>
            <a:fillRect/>
          </a:stretch>
        </p:blipFill>
        <p:spPr bwMode="auto">
          <a:xfrm>
            <a:off x="241637" y="3354159"/>
            <a:ext cx="5339690" cy="210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88640"/>
            <a:ext cx="5715040" cy="936104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/>
              <a:t>Flex Advantage SR</a:t>
            </a:r>
            <a:br>
              <a:rPr lang="en-US" sz="3200" b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2611" y="7937"/>
            <a:ext cx="3744416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/>
              <a:t>Артикул: </a:t>
            </a:r>
            <a:r>
              <a:rPr lang="en-US" sz="2400" dirty="0"/>
              <a:t>77040 BLK </a:t>
            </a:r>
            <a:endParaRPr lang="ru-RU" sz="2400" dirty="0"/>
          </a:p>
        </p:txBody>
      </p:sp>
      <p:sp>
        <p:nvSpPr>
          <p:cNvPr id="9218" name="AutoShape 2" descr="https://image.skechers.com/img/productimages/xlarge/77040_B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0" name="AutoShape 4" descr="https://image.skechers.com/img/productimages/xlarge/77040_B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2" name="AutoShape 6" descr="https://image.skechers.com/img/productimages/xlarge/77040_BLK.jpg"/>
          <p:cNvSpPr>
            <a:spLocks noChangeAspect="1" noChangeArrowheads="1"/>
          </p:cNvSpPr>
          <p:nvPr/>
        </p:nvSpPr>
        <p:spPr bwMode="auto">
          <a:xfrm>
            <a:off x="155575" y="-3009900"/>
            <a:ext cx="7086600" cy="627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4" name="AutoShape 8" descr="https://image.skechers.com/img/productimages/xlarge/77040_BLK.jpg"/>
          <p:cNvSpPr>
            <a:spLocks noChangeAspect="1" noChangeArrowheads="1"/>
          </p:cNvSpPr>
          <p:nvPr/>
        </p:nvSpPr>
        <p:spPr bwMode="auto">
          <a:xfrm>
            <a:off x="155575" y="-3009900"/>
            <a:ext cx="7086600" cy="627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27" name="Picture 11" descr="C:\Users\meteliuk\Desktop\77040_BLK_C.jpg"/>
          <p:cNvPicPr>
            <a:picLocks noChangeAspect="1" noChangeArrowheads="1"/>
          </p:cNvPicPr>
          <p:nvPr/>
        </p:nvPicPr>
        <p:blipFill>
          <a:blip r:embed="rId5" cstate="print"/>
          <a:srcRect t="27715" b="26092"/>
          <a:stretch>
            <a:fillRect/>
          </a:stretch>
        </p:blipFill>
        <p:spPr bwMode="auto">
          <a:xfrm rot="16200000">
            <a:off x="5536322" y="2354256"/>
            <a:ext cx="4777985" cy="1954097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33817" y="17464"/>
            <a:ext cx="515778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5"/>
              </a:buClr>
            </a:pPr>
            <a:r>
              <a:rPr lang="uk-UA" sz="2400" b="1" dirty="0">
                <a:solidFill>
                  <a:schemeClr val="bg1"/>
                </a:solidFill>
              </a:rPr>
              <a:t>Популярна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чоловіча м</a:t>
            </a:r>
            <a:r>
              <a:rPr lang="uk-UA" sz="2400" b="1" dirty="0" err="1">
                <a:solidFill>
                  <a:schemeClr val="bg1"/>
                </a:solidFill>
              </a:rPr>
              <a:t>одель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381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b="1" dirty="0"/>
              <a:t>Деталі</a:t>
            </a:r>
            <a:endParaRPr lang="en-US" sz="1400" b="1" dirty="0"/>
          </a:p>
          <a:p>
            <a:r>
              <a:rPr lang="uk-UA" sz="1400" dirty="0"/>
              <a:t>Гумова підошва зі </a:t>
            </a:r>
            <a:r>
              <a:rPr lang="ru-RU" sz="1400" dirty="0"/>
              <a:t>захистом від ковзання;</a:t>
            </a:r>
            <a:endParaRPr lang="uk-UA" sz="1400" dirty="0"/>
          </a:p>
          <a:p>
            <a:r>
              <a:rPr lang="uk-UA" sz="1400" dirty="0"/>
              <a:t>Стійкість підошви до ковзання протестовано згідно з стандартом </a:t>
            </a:r>
            <a:r>
              <a:rPr lang="en-US" sz="1400" dirty="0"/>
              <a:t>ASTM F1677-2005</a:t>
            </a:r>
            <a:r>
              <a:rPr lang="uk-UA" sz="1400" dirty="0"/>
              <a:t>. Тест пройдено з коефіцієнтом 0,5 на вологих та масляних поверхнях;</a:t>
            </a:r>
            <a:endParaRPr lang="en-US" sz="1400" dirty="0"/>
          </a:p>
          <a:p>
            <a:r>
              <a:rPr lang="ru-RU" sz="1400" dirty="0"/>
              <a:t>Захист від електричного струму;</a:t>
            </a:r>
          </a:p>
          <a:p>
            <a:r>
              <a:rPr lang="ru-RU" sz="1400" dirty="0"/>
              <a:t>Захист від електричного струму </a:t>
            </a:r>
            <a:r>
              <a:rPr lang="uk-UA" sz="1400" dirty="0"/>
              <a:t>протестовано згідно з стандартом</a:t>
            </a:r>
            <a:r>
              <a:rPr lang="en-US" sz="1400" dirty="0"/>
              <a:t> ASTM F2892-11</a:t>
            </a:r>
            <a:r>
              <a:rPr lang="uk-UA" sz="1400" dirty="0"/>
              <a:t>.</a:t>
            </a:r>
          </a:p>
          <a:p>
            <a:pPr>
              <a:buNone/>
            </a:pPr>
            <a:r>
              <a:rPr lang="uk-UA" sz="1400" b="1" dirty="0"/>
              <a:t>Конструкція</a:t>
            </a:r>
          </a:p>
          <a:p>
            <a:r>
              <a:rPr lang="uk-UA" sz="1400" dirty="0"/>
              <a:t>Шкіряний верх із текстильними вставками;</a:t>
            </a:r>
          </a:p>
          <a:p>
            <a:r>
              <a:rPr lang="uk-UA" sz="1400" dirty="0"/>
              <a:t>Текстильні вставки для вентиляції та підтримання оптимальної температури;</a:t>
            </a:r>
          </a:p>
          <a:p>
            <a:r>
              <a:rPr lang="uk-UA" sz="1400" dirty="0"/>
              <a:t>Шнурівка для  індивідуальної підгонки взуття;</a:t>
            </a:r>
          </a:p>
          <a:p>
            <a:r>
              <a:rPr lang="ru-RU" sz="1400" dirty="0"/>
              <a:t>М'який комір для комфортної посадки навколо щиколотки;</a:t>
            </a:r>
          </a:p>
          <a:p>
            <a:r>
              <a:rPr lang="uk-UA" sz="1400" dirty="0"/>
              <a:t>Підкладка з м'якої тканини;</a:t>
            </a:r>
          </a:p>
          <a:p>
            <a:r>
              <a:rPr lang="uk-UA" sz="1400" dirty="0"/>
              <a:t>Устілка Memory Foam повторює форму стопи і швидко відновлюється після деформації;</a:t>
            </a:r>
          </a:p>
          <a:p>
            <a:r>
              <a:rPr lang="ru-RU" sz="1400" dirty="0"/>
              <a:t>Технолог</a:t>
            </a:r>
            <a:r>
              <a:rPr lang="uk-UA" sz="1400" dirty="0" err="1"/>
              <a:t>ія</a:t>
            </a:r>
            <a:r>
              <a:rPr lang="uk-UA" sz="1400" dirty="0"/>
              <a:t> </a:t>
            </a:r>
            <a:r>
              <a:rPr lang="ru-RU" sz="1400" dirty="0" err="1"/>
              <a:t>Relaxed</a:t>
            </a:r>
            <a:r>
              <a:rPr lang="ru-RU" sz="1400" dirty="0"/>
              <a:t> </a:t>
            </a:r>
            <a:r>
              <a:rPr lang="ru-RU" sz="1400" dirty="0" err="1"/>
              <a:t>Fit</a:t>
            </a:r>
            <a:r>
              <a:rPr lang="ru-RU" sz="1400" dirty="0"/>
              <a:t>® для </a:t>
            </a:r>
            <a:r>
              <a:rPr lang="ru-RU" sz="1400" dirty="0" err="1"/>
              <a:t>просторої</a:t>
            </a:r>
            <a:r>
              <a:rPr lang="ru-RU" sz="1400" dirty="0"/>
              <a:t> і </a:t>
            </a:r>
            <a:r>
              <a:rPr lang="ru-RU" sz="1400" dirty="0" err="1"/>
              <a:t>зручної</a:t>
            </a:r>
            <a:r>
              <a:rPr lang="ru-RU" sz="1400" dirty="0"/>
              <a:t> посадки;</a:t>
            </a:r>
            <a:endParaRPr lang="uk-UA" sz="1400" dirty="0"/>
          </a:p>
          <a:p>
            <a:r>
              <a:rPr lang="uk-UA" sz="1400" dirty="0"/>
              <a:t>Канавки Flex Sole дозволяють підошві легко згинатися;</a:t>
            </a:r>
          </a:p>
          <a:p>
            <a:r>
              <a:rPr lang="uk-UA" sz="1400" dirty="0"/>
              <a:t>Протиковзка гумова підошва.</a:t>
            </a:r>
          </a:p>
        </p:txBody>
      </p:sp>
      <p:pic>
        <p:nvPicPr>
          <p:cNvPr id="25602" name="Picture 2" descr="C:\Users\meteliuk\Desktop\77040_BLK_F.jpg"/>
          <p:cNvPicPr>
            <a:picLocks noChangeAspect="1" noChangeArrowheads="1"/>
          </p:cNvPicPr>
          <p:nvPr/>
        </p:nvPicPr>
        <p:blipFill>
          <a:blip r:embed="rId2" cstate="print"/>
          <a:srcRect t="25148" b="25353"/>
          <a:stretch>
            <a:fillRect/>
          </a:stretch>
        </p:blipFill>
        <p:spPr bwMode="auto">
          <a:xfrm>
            <a:off x="251520" y="188640"/>
            <a:ext cx="3880822" cy="1700808"/>
          </a:xfrm>
          <a:prstGeom prst="rect">
            <a:avLst/>
          </a:prstGeom>
          <a:noFill/>
        </p:spPr>
      </p:pic>
      <p:pic>
        <p:nvPicPr>
          <p:cNvPr id="25603" name="Picture 3" descr="C:\Users\meteliuk\Desktop\77040_BLK_E.jpg"/>
          <p:cNvPicPr>
            <a:picLocks noChangeAspect="1" noChangeArrowheads="1"/>
          </p:cNvPicPr>
          <p:nvPr/>
        </p:nvPicPr>
        <p:blipFill>
          <a:blip r:embed="rId3" cstate="print"/>
          <a:srcRect t="25999" b="26878"/>
          <a:stretch>
            <a:fillRect/>
          </a:stretch>
        </p:blipFill>
        <p:spPr bwMode="auto">
          <a:xfrm>
            <a:off x="4644008" y="188640"/>
            <a:ext cx="4033521" cy="1682862"/>
          </a:xfrm>
          <a:prstGeom prst="rect">
            <a:avLst/>
          </a:prstGeom>
          <a:noFill/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7961A94E-6181-43F6-B163-2A396F44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0" y="5949279"/>
            <a:ext cx="786302" cy="7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8473E2D-2236-4156-9D34-F25741872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035430" y="5944155"/>
            <a:ext cx="78630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B732EA78-1ED2-4A0C-AE86-C479C4A95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0" y="5949279"/>
            <a:ext cx="77547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9D2F3C-721B-4124-AE0A-2B81F9AB2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25"/>
          <a:stretch/>
        </p:blipFill>
        <p:spPr>
          <a:xfrm>
            <a:off x="161764" y="5325407"/>
            <a:ext cx="8820472" cy="1429522"/>
          </a:xfrm>
          <a:prstGeom prst="rect">
            <a:avLst/>
          </a:prstGeom>
        </p:spPr>
      </p:pic>
      <p:pic>
        <p:nvPicPr>
          <p:cNvPr id="26626" name="Picture 2" descr="C:\Users\meteliuk\Desktop\77156_BLK.jpg"/>
          <p:cNvPicPr>
            <a:picLocks noChangeAspect="1" noChangeArrowheads="1"/>
          </p:cNvPicPr>
          <p:nvPr/>
        </p:nvPicPr>
        <p:blipFill>
          <a:blip r:embed="rId3" cstate="print"/>
          <a:srcRect t="15860" r="3064" b="10428"/>
          <a:stretch>
            <a:fillRect/>
          </a:stretch>
        </p:blipFill>
        <p:spPr bwMode="auto">
          <a:xfrm>
            <a:off x="369481" y="575473"/>
            <a:ext cx="4110685" cy="2767590"/>
          </a:xfrm>
          <a:prstGeom prst="rect">
            <a:avLst/>
          </a:prstGeom>
          <a:noFill/>
        </p:spPr>
      </p:pic>
      <p:pic>
        <p:nvPicPr>
          <p:cNvPr id="26627" name="Picture 3" descr="C:\Users\meteliuk\Desktop\77156_BLK_D.jpg"/>
          <p:cNvPicPr>
            <a:picLocks noChangeAspect="1" noChangeArrowheads="1"/>
          </p:cNvPicPr>
          <p:nvPr/>
        </p:nvPicPr>
        <p:blipFill>
          <a:blip r:embed="rId4" cstate="print"/>
          <a:srcRect t="28309" b="28664"/>
          <a:stretch>
            <a:fillRect/>
          </a:stretch>
        </p:blipFill>
        <p:spPr bwMode="auto">
          <a:xfrm>
            <a:off x="-3179" y="3333280"/>
            <a:ext cx="5543855" cy="2111944"/>
          </a:xfrm>
          <a:prstGeom prst="rect">
            <a:avLst/>
          </a:prstGeom>
          <a:noFill/>
        </p:spPr>
      </p:pic>
      <p:pic>
        <p:nvPicPr>
          <p:cNvPr id="26628" name="Picture 4" descr="C:\Users\meteliuk\Desktop\77156_BLK_C.jpg"/>
          <p:cNvPicPr>
            <a:picLocks noChangeAspect="1" noChangeArrowheads="1"/>
          </p:cNvPicPr>
          <p:nvPr/>
        </p:nvPicPr>
        <p:blipFill>
          <a:blip r:embed="rId5" cstate="print"/>
          <a:srcRect t="29197" b="28913"/>
          <a:stretch>
            <a:fillRect/>
          </a:stretch>
        </p:blipFill>
        <p:spPr bwMode="auto">
          <a:xfrm rot="16200000">
            <a:off x="5644007" y="2407698"/>
            <a:ext cx="4536504" cy="1682563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43240" y="188640"/>
            <a:ext cx="57150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Nampa 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15104" y="-18317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Артикул: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77156 BLK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8E4093C6-A1A9-39D8-3EC6-F9C102EAA143}"/>
              </a:ext>
            </a:extLst>
          </p:cNvPr>
          <p:cNvSpPr txBox="1">
            <a:spLocks/>
          </p:cNvSpPr>
          <p:nvPr/>
        </p:nvSpPr>
        <p:spPr>
          <a:xfrm>
            <a:off x="746366" y="91902"/>
            <a:ext cx="515778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5"/>
              </a:buClr>
            </a:pPr>
            <a:r>
              <a:rPr lang="uk-UA" sz="2400" b="1" dirty="0">
                <a:solidFill>
                  <a:schemeClr val="bg1"/>
                </a:solidFill>
              </a:rPr>
              <a:t>Популярна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чоловіча м</a:t>
            </a:r>
            <a:r>
              <a:rPr lang="uk-UA" sz="2400" b="1" dirty="0" err="1">
                <a:solidFill>
                  <a:schemeClr val="bg1"/>
                </a:solidFill>
              </a:rPr>
              <a:t>одель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196" y="2132857"/>
            <a:ext cx="8640960" cy="3439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1400" b="1"/>
              <a:t>Детал</a:t>
            </a:r>
            <a:r>
              <a:rPr lang="uk-UA" sz="1400" b="1" dirty="0"/>
              <a:t>і</a:t>
            </a:r>
            <a:endParaRPr lang="en-US" sz="1400" b="1" dirty="0"/>
          </a:p>
          <a:p>
            <a:r>
              <a:rPr lang="uk-UA" sz="1400" dirty="0"/>
              <a:t>Гумова підошва зі </a:t>
            </a:r>
            <a:r>
              <a:rPr lang="ru-RU" sz="1400" dirty="0"/>
              <a:t>захистом від ковзання;</a:t>
            </a:r>
            <a:endParaRPr lang="uk-UA" sz="1400" dirty="0"/>
          </a:p>
          <a:p>
            <a:r>
              <a:rPr lang="uk-UA" sz="1400" dirty="0"/>
              <a:t>Стійкість підошви до ковзання протестовано згідно з стандартом </a:t>
            </a:r>
            <a:r>
              <a:rPr lang="en-US" sz="1400" dirty="0"/>
              <a:t>ASTM F1677-2005</a:t>
            </a:r>
            <a:r>
              <a:rPr lang="uk-UA" sz="1400" dirty="0"/>
              <a:t>. Тест пройдено з коефіцієнтом 0,5 на вологих та масляних поверхнях;</a:t>
            </a:r>
            <a:endParaRPr lang="en-US" sz="1400" dirty="0"/>
          </a:p>
          <a:p>
            <a:r>
              <a:rPr lang="ru-RU" sz="1400" dirty="0"/>
              <a:t>Захист від електричного струму;</a:t>
            </a:r>
          </a:p>
          <a:p>
            <a:r>
              <a:rPr lang="ru-RU" sz="1400" dirty="0"/>
              <a:t>Захист від електричного струму  </a:t>
            </a:r>
            <a:r>
              <a:rPr lang="uk-UA" sz="1400" dirty="0"/>
              <a:t>протестовано згідно з стандартом</a:t>
            </a:r>
            <a:r>
              <a:rPr lang="en-US" sz="1400" dirty="0"/>
              <a:t> ASTM F2892-1</a:t>
            </a:r>
            <a:r>
              <a:rPr lang="uk-UA" sz="1400" dirty="0"/>
              <a:t>1.</a:t>
            </a:r>
          </a:p>
          <a:p>
            <a:pPr>
              <a:buNone/>
            </a:pPr>
            <a:r>
              <a:rPr lang="uk-UA" sz="1400" b="1" dirty="0"/>
              <a:t>Конструкція</a:t>
            </a:r>
            <a:endParaRPr lang="en-US" sz="1400" b="1" dirty="0"/>
          </a:p>
          <a:p>
            <a:r>
              <a:rPr lang="uk-UA" sz="1400" dirty="0"/>
              <a:t>Верх синтетична шкіра;</a:t>
            </a:r>
            <a:endParaRPr lang="en-US" sz="1400" dirty="0"/>
          </a:p>
          <a:p>
            <a:r>
              <a:rPr lang="uk-UA" sz="1400" dirty="0"/>
              <a:t>Синтетичні накладки  для додаткової міцності;</a:t>
            </a:r>
          </a:p>
          <a:p>
            <a:r>
              <a:rPr lang="ru-RU" sz="1400" dirty="0"/>
              <a:t>М'який комір для комфортної посадки навколо щиколотки;</a:t>
            </a:r>
            <a:endParaRPr lang="uk-UA" sz="1400" dirty="0"/>
          </a:p>
          <a:p>
            <a:r>
              <a:rPr lang="uk-UA" sz="1400" dirty="0"/>
              <a:t>Устілка Memory Foam повторює форму стопи і швидко відновлюється після деформації; </a:t>
            </a:r>
            <a:endParaRPr lang="en-US" sz="1400" dirty="0"/>
          </a:p>
          <a:p>
            <a:r>
              <a:rPr lang="uk-UA" sz="1400" dirty="0"/>
              <a:t>Ударопоглинаюча підошва;</a:t>
            </a:r>
          </a:p>
          <a:p>
            <a:r>
              <a:rPr lang="uk-UA" sz="1400" dirty="0"/>
              <a:t>Протиковзка гумова підошва.</a:t>
            </a:r>
            <a:endParaRPr lang="ru-RU" sz="1400" dirty="0"/>
          </a:p>
        </p:txBody>
      </p:sp>
      <p:pic>
        <p:nvPicPr>
          <p:cNvPr id="27650" name="Picture 2" descr="C:\Users\meteliuk\Desktop\77156_BLK_F.jpg"/>
          <p:cNvPicPr>
            <a:picLocks noChangeAspect="1" noChangeArrowheads="1"/>
          </p:cNvPicPr>
          <p:nvPr/>
        </p:nvPicPr>
        <p:blipFill>
          <a:blip r:embed="rId2" cstate="print"/>
          <a:srcRect t="26402" b="27486"/>
          <a:stretch>
            <a:fillRect/>
          </a:stretch>
        </p:blipFill>
        <p:spPr bwMode="auto">
          <a:xfrm>
            <a:off x="0" y="260648"/>
            <a:ext cx="4248472" cy="1734526"/>
          </a:xfrm>
          <a:prstGeom prst="rect">
            <a:avLst/>
          </a:prstGeom>
          <a:noFill/>
        </p:spPr>
      </p:pic>
      <p:pic>
        <p:nvPicPr>
          <p:cNvPr id="27651" name="Picture 3" descr="C:\Users\meteliuk\Desktop\77156_BLK_E.jpg"/>
          <p:cNvPicPr>
            <a:picLocks noChangeAspect="1" noChangeArrowheads="1"/>
          </p:cNvPicPr>
          <p:nvPr/>
        </p:nvPicPr>
        <p:blipFill>
          <a:blip r:embed="rId3" cstate="print"/>
          <a:srcRect l="1422" t="25702" b="27712"/>
          <a:stretch>
            <a:fillRect/>
          </a:stretch>
        </p:blipFill>
        <p:spPr bwMode="auto">
          <a:xfrm>
            <a:off x="4513214" y="186623"/>
            <a:ext cx="4307258" cy="1802217"/>
          </a:xfrm>
          <a:prstGeom prst="rect">
            <a:avLst/>
          </a:prstGeom>
          <a:noFill/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5E51CDDC-89C1-4581-A465-86C6AACA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0" y="5949279"/>
            <a:ext cx="786302" cy="7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9FF7BD6-4CBE-4B0C-9D98-9275EA9270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986" r="6283"/>
          <a:stretch/>
        </p:blipFill>
        <p:spPr bwMode="auto">
          <a:xfrm>
            <a:off x="2035430" y="5944155"/>
            <a:ext cx="78630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7EE5A-C03C-49FE-8783-2024FF767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0" y="5949279"/>
            <a:ext cx="775472" cy="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rgbClr val="595959"/>
      </a:lt1>
      <a:dk2>
        <a:srgbClr val="FFFFFF"/>
      </a:dk2>
      <a:lt2>
        <a:srgbClr val="7F7F7F"/>
      </a:lt2>
      <a:accent1>
        <a:srgbClr val="4F7F70"/>
      </a:accent1>
      <a:accent2>
        <a:srgbClr val="789E91"/>
      </a:accent2>
      <a:accent3>
        <a:srgbClr val="000000"/>
      </a:accent3>
      <a:accent4>
        <a:srgbClr val="C00000"/>
      </a:accent4>
      <a:accent5>
        <a:srgbClr val="4F7F70"/>
      </a:accent5>
      <a:accent6>
        <a:srgbClr val="789E91"/>
      </a:accent6>
      <a:hlink>
        <a:srgbClr val="789E91"/>
      </a:hlink>
      <a:folHlink>
        <a:srgbClr val="4F7F7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2ADF7AB5310438FB29623EA572E24" ma:contentTypeVersion="20" ma:contentTypeDescription="Створення нового документа." ma:contentTypeScope="" ma:versionID="e7c4672c2dc46f6c90aa750dad96d9d4">
  <xsd:schema xmlns:xsd="http://www.w3.org/2001/XMLSchema" xmlns:xs="http://www.w3.org/2001/XMLSchema" xmlns:p="http://schemas.microsoft.com/office/2006/metadata/properties" xmlns:ns2="2bff5bdb-2233-4a35-9728-05109ae9e048" xmlns:ns3="c7065aec-876e-42ff-b436-de12b446cdb0" targetNamespace="http://schemas.microsoft.com/office/2006/metadata/properties" ma:root="true" ma:fieldsID="bcaa7b9094e0c40924ee726e87353d6c" ns2:_="" ns3:_="">
    <xsd:import namespace="2bff5bdb-2233-4a35-9728-05109ae9e048"/>
    <xsd:import namespace="c7065aec-876e-42ff-b436-de12b446c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f5bdb-2233-4a35-9728-05109ae9e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1baeaae1-0e5d-4710-8209-bc5565451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65aec-876e-42ff-b436-de12b446cd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8793bf-c32e-4e9e-a751-38421013ab1b}" ma:internalName="TaxCatchAll" ma:showField="CatchAllData" ma:web="c7065aec-876e-42ff-b436-de12b446c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65aec-876e-42ff-b436-de12b446cdb0" xsi:nil="true"/>
    <lcf76f155ced4ddcb4097134ff3c332f xmlns="2bff5bdb-2233-4a35-9728-05109ae9e0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24680A-7440-40F5-B5C3-DB178DE9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39185-9398-4302-B65F-47650D4C6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f5bdb-2233-4a35-9728-05109ae9e048"/>
    <ds:schemaRef ds:uri="c7065aec-876e-42ff-b436-de12b446cd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7BD014-4E32-4C59-8170-B3C8B190A9A0}">
  <ds:schemaRefs>
    <ds:schemaRef ds:uri="http://schemas.microsoft.com/office/2006/metadata/properties"/>
    <ds:schemaRef ds:uri="http://schemas.microsoft.com/office/infopath/2007/PartnerControls"/>
    <ds:schemaRef ds:uri="c7065aec-876e-42ff-b436-de12b446cdb0"/>
    <ds:schemaRef ds:uri="2bff5bdb-2233-4a35-9728-05109ae9e0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721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  Flex Advantage SR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Асортимент робочого взуття Skechers складає більше 100 SKU, для різних потреб споживачів</vt:lpstr>
      <vt:lpstr>Дякуємо за увагу</vt:lpstr>
    </vt:vector>
  </TitlesOfParts>
  <Company>MTI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BRASKA  fashion collaborations strategy</dc:title>
  <dc:creator>Tolochina Valeriia</dc:creator>
  <cp:lastModifiedBy>Dmytro Meteliuk</cp:lastModifiedBy>
  <cp:revision>457</cp:revision>
  <dcterms:created xsi:type="dcterms:W3CDTF">2017-02-07T14:07:56Z</dcterms:created>
  <dcterms:modified xsi:type="dcterms:W3CDTF">2024-07-24T12:26:28Z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0x010100DAA2ADF7AB5310438FB29623EA572E24</vt:lpwstr>
  </property>
  <property fmtid="{D5CDD505-2E9C-101B-9397-08002B2CF9AE}" pid="3" name="Order">
    <vt:r8>2674200</vt:r8>
  </property>
</Properties>
</file>